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9"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71" r:id="rId16"/>
    <p:sldId id="270" r:id="rId17"/>
  </p:sldIdLst>
  <p:sldSz cx="13843000" cy="9753600"/>
  <p:notesSz cx="6858000" cy="9144000"/>
  <p:embeddedFontLst>
    <p:embeddedFont>
      <p:font typeface="Noto Sans JP" panose="020B0200000000000000" pitchFamily="34" charset="-128"/>
      <p:regular r:id="rId19"/>
      <p:bold r:id="rId20"/>
    </p:embeddedFont>
    <p:embeddedFont>
      <p:font typeface="Helvetica Neue" panose="02000503000000020004"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guhrD7b9Dqs7eHJBlpawaNpNPMD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6301"/>
  </p:normalViewPr>
  <p:slideViewPr>
    <p:cSldViewPr snapToGrid="0">
      <p:cViewPr varScale="1">
        <p:scale>
          <a:sx n="89" d="100"/>
          <a:sy n="89" d="100"/>
        </p:scale>
        <p:origin x="1208"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customschemas.google.com/relationships/presentationmetadata" Target="meta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png>
</file>

<file path=ppt/media/image3.pn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6acb86ac53_0_2:notes"/>
          <p:cNvSpPr>
            <a:spLocks noGrp="1" noRot="1" noChangeAspect="1"/>
          </p:cNvSpPr>
          <p:nvPr>
            <p:ph type="sldImg" idx="2"/>
          </p:nvPr>
        </p:nvSpPr>
        <p:spPr>
          <a:xfrm>
            <a:off x="995363" y="685800"/>
            <a:ext cx="48672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6acb86ac53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ltLang="ja-JP" dirty="0"/>
              <a:t>CINRA</a:t>
            </a:r>
            <a:r>
              <a:rPr lang="ja-JP" altLang="en-US"/>
              <a:t>の関貴彦です。よろしくお願いします。</a:t>
            </a:r>
            <a:endParaRPr lang="en-US" altLang="ja-JP" dirty="0"/>
          </a:p>
          <a:p>
            <a:pPr marL="0" lvl="0" indent="0" algn="l" rtl="0">
              <a:spcBef>
                <a:spcPts val="0"/>
              </a:spcBef>
              <a:spcAft>
                <a:spcPts val="0"/>
              </a:spcAft>
              <a:buNone/>
            </a:pPr>
            <a:r>
              <a:rPr lang="ja-JP" altLang="en-US"/>
              <a:t>今回は、私が作成したボードゲームラブレタープレイシステムをご紹介しようと思います。</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36acb86ac53_0_157: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36acb86ac53_0_15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最後に、反省点と今後の目標について発表します。</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6acb86ac53_0_35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ja-JP" altLang="en-US"/>
              <a:t>最初に反省点から。</a:t>
            </a:r>
            <a:endParaRPr lang="en-US" altLang="ja-JP" dirty="0"/>
          </a:p>
          <a:p>
            <a:pPr marL="0" lvl="0" indent="0" algn="l" rtl="0">
              <a:lnSpc>
                <a:spcPct val="117999"/>
              </a:lnSpc>
              <a:spcBef>
                <a:spcPts val="0"/>
              </a:spcBef>
              <a:spcAft>
                <a:spcPts val="0"/>
              </a:spcAft>
              <a:buSzPts val="1400"/>
              <a:buNone/>
            </a:pPr>
            <a:r>
              <a:rPr lang="ja-JP" altLang="en-US"/>
              <a:t>まずルールに確認ミスがありました。これはきのう他の方から教えていただきました。一人だけの作業だとこのような見逃しがあり、個人開発の弱みを感じました。</a:t>
            </a:r>
            <a:endParaRPr lang="en-US" altLang="ja-JP" dirty="0"/>
          </a:p>
          <a:p>
            <a:pPr marL="0" lvl="0" indent="0" algn="l" rtl="0">
              <a:lnSpc>
                <a:spcPct val="117999"/>
              </a:lnSpc>
              <a:spcBef>
                <a:spcPts val="0"/>
              </a:spcBef>
              <a:spcAft>
                <a:spcPts val="0"/>
              </a:spcAft>
              <a:buSzPts val="1400"/>
              <a:buNone/>
            </a:pPr>
            <a:r>
              <a:rPr lang="ja-JP" altLang="en-US"/>
              <a:t>また手番変更ができない、追加ルールに対応していないのも残念なポイントです。元のコードがかなり長大なものになってしまっており、これらを追加するのに手間取ってしまいそうだったので断念しました。</a:t>
            </a:r>
            <a:endParaRPr lang="en-US" altLang="ja-JP" dirty="0"/>
          </a:p>
          <a:p>
            <a:pPr marL="0" lvl="0" indent="0" algn="l" rtl="0">
              <a:lnSpc>
                <a:spcPct val="117999"/>
              </a:lnSpc>
              <a:spcBef>
                <a:spcPts val="0"/>
              </a:spcBef>
              <a:spcAft>
                <a:spcPts val="0"/>
              </a:spcAft>
              <a:buSzPts val="1400"/>
              <a:buNone/>
            </a:pPr>
            <a:endParaRPr lang="en-US" dirty="0"/>
          </a:p>
          <a:p>
            <a:pPr marL="0" lvl="0" indent="0" algn="l" rtl="0">
              <a:lnSpc>
                <a:spcPct val="117999"/>
              </a:lnSpc>
              <a:spcBef>
                <a:spcPts val="0"/>
              </a:spcBef>
              <a:spcAft>
                <a:spcPts val="0"/>
              </a:spcAft>
              <a:buSzPts val="1400"/>
              <a:buNone/>
            </a:pPr>
            <a:r>
              <a:rPr lang="en-US" dirty="0"/>
              <a:t>そしてAIの強さにムラがあります。簡単な推論を実装しているものの、すぐに忘れてしまったり、デッキの残り枚数を計算していなかったりと荒がある実装になってしまって不完全です。</a:t>
            </a:r>
          </a:p>
          <a:p>
            <a:pPr marL="0" lvl="0" indent="0" algn="l" rtl="0">
              <a:lnSpc>
                <a:spcPct val="117999"/>
              </a:lnSpc>
              <a:spcBef>
                <a:spcPts val="0"/>
              </a:spcBef>
              <a:spcAft>
                <a:spcPts val="0"/>
              </a:spcAft>
              <a:buSzPts val="1400"/>
              <a:buNone/>
            </a:pPr>
            <a:endParaRPr dirty="0"/>
          </a:p>
        </p:txBody>
      </p:sp>
      <p:sp>
        <p:nvSpPr>
          <p:cNvPr id="384" name="Google Shape;384;g36acb86ac53_0_351: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36acb86ac53_0_5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r>
              <a:rPr lang="ja-JP" altLang="en-US"/>
              <a:t>目標としては</a:t>
            </a:r>
            <a:endParaRPr lang="en-US" altLang="ja-JP" dirty="0"/>
          </a:p>
          <a:p>
            <a:pPr marL="0" lvl="0" indent="0" algn="l" rtl="0">
              <a:lnSpc>
                <a:spcPct val="117999"/>
              </a:lnSpc>
              <a:spcBef>
                <a:spcPts val="0"/>
              </a:spcBef>
              <a:spcAft>
                <a:spcPts val="0"/>
              </a:spcAft>
              <a:buSzPts val="1400"/>
              <a:buNone/>
            </a:pPr>
            <a:r>
              <a:rPr lang="ja-JP" altLang="en-US"/>
              <a:t>まず可読性を高めることです。今回は一人だけでの開発ということもあり、可読性をあまり考えずに制作しまい、結果として冗長なコードになってしまいました。しかし可読性の高さは自分にとっても利があります。より可読性を高めていれば断念した要素も実装できたかもしれません。</a:t>
            </a:r>
            <a:endParaRPr lang="en-US" altLang="ja-JP" dirty="0"/>
          </a:p>
          <a:p>
            <a:pPr marL="0" lvl="0" indent="0" algn="l" rtl="0">
              <a:lnSpc>
                <a:spcPct val="117999"/>
              </a:lnSpc>
              <a:spcBef>
                <a:spcPts val="0"/>
              </a:spcBef>
              <a:spcAft>
                <a:spcPts val="0"/>
              </a:spcAft>
              <a:buSzPts val="1400"/>
              <a:buNone/>
            </a:pPr>
            <a:endParaRPr lang="en-US" altLang="ja-JP" dirty="0"/>
          </a:p>
          <a:p>
            <a:pPr marL="0" lvl="0" indent="0" algn="l" rtl="0">
              <a:lnSpc>
                <a:spcPct val="117999"/>
              </a:lnSpc>
              <a:spcBef>
                <a:spcPts val="0"/>
              </a:spcBef>
              <a:spcAft>
                <a:spcPts val="0"/>
              </a:spcAft>
              <a:buSzPts val="1400"/>
              <a:buNone/>
            </a:pPr>
            <a:r>
              <a:rPr lang="ja-JP" altLang="en-US"/>
              <a:t>次にデバッグ用のプログラム作成です。今回のプログラミングは、カードの組み合わせ一つをとっても数十通りほどある複雑なものです。そのため、完全に動くか検証するテストプレイにかなりの時間を取られました。簡単にそれらをチェックするデバッグ用のプログラムを作成すべきだったと思います。</a:t>
            </a:r>
            <a:endParaRPr lang="en-US" altLang="ja-JP" dirty="0"/>
          </a:p>
          <a:p>
            <a:pPr marL="0" lvl="0" indent="0" algn="l" rtl="0">
              <a:lnSpc>
                <a:spcPct val="117999"/>
              </a:lnSpc>
              <a:spcBef>
                <a:spcPts val="0"/>
              </a:spcBef>
              <a:spcAft>
                <a:spcPts val="0"/>
              </a:spcAft>
              <a:buSzPts val="1400"/>
              <a:buNone/>
            </a:pPr>
            <a:endParaRPr lang="en-US" altLang="ja-JP" dirty="0"/>
          </a:p>
          <a:p>
            <a:pPr marL="0" lvl="0" indent="0" algn="l" rtl="0">
              <a:lnSpc>
                <a:spcPct val="117999"/>
              </a:lnSpc>
              <a:spcBef>
                <a:spcPts val="0"/>
              </a:spcBef>
              <a:spcAft>
                <a:spcPts val="0"/>
              </a:spcAft>
              <a:buSzPts val="1400"/>
              <a:buNone/>
            </a:pPr>
            <a:r>
              <a:rPr lang="ja-JP" altLang="en-US"/>
              <a:t>最後にデバッグを効率的に行うためにも、どこが悪いのか？の見当がつけられるようになりたいと感じています。これは経験を積むことで得られるものではあると思うので、プログラムしていく中で身につけていきたいと思いました。</a:t>
            </a:r>
            <a:endParaRPr lang="en-US" altLang="ja-JP" dirty="0"/>
          </a:p>
        </p:txBody>
      </p:sp>
      <p:sp>
        <p:nvSpPr>
          <p:cNvPr id="395" name="Google Shape;395;g36acb86ac53_0_52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36acb86ac53_0_544: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36acb86ac53_0_5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参考文献です。ラブレターのルールブックを参照しました。お近くの書店やボードゲームショップ等で売っていますので、ぜひみなさん遊んでみてください。</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996950" y="685800"/>
            <a:ext cx="4864100" cy="3429000"/>
          </a:xfrm>
        </p:spPr>
      </p:sp>
      <p:sp>
        <p:nvSpPr>
          <p:cNvPr id="3" name="ノート プレースホルダー 2"/>
          <p:cNvSpPr>
            <a:spLocks noGrp="1"/>
          </p:cNvSpPr>
          <p:nvPr>
            <p:ph type="body" idx="1"/>
          </p:nvPr>
        </p:nvSpPr>
        <p:spPr/>
        <p:txBody>
          <a:bodyPr/>
          <a:lstStyle/>
          <a:p>
            <a:r>
              <a:rPr kumimoji="1" lang="ja-JP" altLang="en-US"/>
              <a:t>ご清聴ありがとうございました。</a:t>
            </a:r>
          </a:p>
        </p:txBody>
      </p:sp>
    </p:spTree>
    <p:extLst>
      <p:ext uri="{BB962C8B-B14F-4D97-AF65-F5344CB8AC3E}">
        <p14:creationId xmlns:p14="http://schemas.microsoft.com/office/powerpoint/2010/main" val="3691090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a:extLst>
            <a:ext uri="{FF2B5EF4-FFF2-40B4-BE49-F238E27FC236}">
              <a16:creationId xmlns:a16="http://schemas.microsoft.com/office/drawing/2014/main" id="{1DB880B9-3C54-46EE-D761-DE54B98215D7}"/>
            </a:ext>
          </a:extLst>
        </p:cNvPr>
        <p:cNvGrpSpPr/>
        <p:nvPr/>
      </p:nvGrpSpPr>
      <p:grpSpPr>
        <a:xfrm>
          <a:off x="0" y="0"/>
          <a:ext cx="0" cy="0"/>
          <a:chOff x="0" y="0"/>
          <a:chExt cx="0" cy="0"/>
        </a:xfrm>
      </p:grpSpPr>
      <p:sp>
        <p:nvSpPr>
          <p:cNvPr id="322" name="Google Shape;322;g36acb86ac53_0_121:notes">
            <a:extLst>
              <a:ext uri="{FF2B5EF4-FFF2-40B4-BE49-F238E27FC236}">
                <a16:creationId xmlns:a16="http://schemas.microsoft.com/office/drawing/2014/main" id="{89C113BA-C15E-F206-D13A-ABD67F87AB66}"/>
              </a:ext>
            </a:extLst>
          </p:cNvPr>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36acb86ac53_0_121:notes">
            <a:extLst>
              <a:ext uri="{FF2B5EF4-FFF2-40B4-BE49-F238E27FC236}">
                <a16:creationId xmlns:a16="http://schemas.microsoft.com/office/drawing/2014/main" id="{3E5DFFC5-2E0F-4987-F0C7-103CE09A0B66}"/>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質疑応答に入らせていただきます。（右下の四角四つ、忘れずに）</a:t>
            </a:r>
            <a:endParaRPr dirty="0"/>
          </a:p>
        </p:txBody>
      </p:sp>
    </p:spTree>
    <p:extLst>
      <p:ext uri="{BB962C8B-B14F-4D97-AF65-F5344CB8AC3E}">
        <p14:creationId xmlns:p14="http://schemas.microsoft.com/office/powerpoint/2010/main" val="2305855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36acb86ac53_0_162: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36acb86ac53_0_16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今日のアジェンダは次のとおりです。</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36acb86ac53_0_121: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36acb86ac53_0_12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最初にシステム概要から発表します</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6acb86ac53_0_12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36acb86ac53_0_12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まずボードゲームラブレター、ご存知のない方もいらっしゃると思うので、簡単にご説明します。これは手札が一枚しかないカードゲームです。各プレイヤーは自分のターンの最初に一枚カードを引きます。引いたカード、元の手札、合計で二枚あるわけですが、どちらかを捨てます。これでターン終了です。これを繰り返し、山札がなくなった時に一番大きい数字を持っているプレイヤーが勝ち、という単純なゲームです。ただし、途中で脱落することがあるのに注意しないといけません。</a:t>
            </a:r>
            <a:br>
              <a:rPr lang="en-US" altLang="ja-JP" dirty="0"/>
            </a:br>
            <a:r>
              <a:rPr lang="ja-JP" altLang="en-US"/>
              <a:t>というのも、カードは捨てた時に効果が発生します。相手の手札を見たり、捨てさせたり、数字によって効果ばさまざま。中には脱落させるものもあるのです。</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acb86ac53_0_551: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acb86ac53_0_55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ここにカードの一覧を書きました。</a:t>
            </a:r>
            <a:r>
              <a:rPr lang="en-US" altLang="ja-JP" dirty="0"/>
              <a:t>1</a:t>
            </a:r>
            <a:r>
              <a:rPr lang="ja-JP" altLang="en-US"/>
              <a:t>から</a:t>
            </a:r>
            <a:r>
              <a:rPr lang="en-US" altLang="ja-JP" dirty="0"/>
              <a:t>8</a:t>
            </a:r>
            <a:r>
              <a:rPr lang="ja-JP" altLang="en-US"/>
              <a:t>までの数字があります。それぞれに姫や王子といった名前もついてます。８が一番大きいのでこれを最後まで持っていたんですが、８の姫は捨てると負けです。つまり例えば５の王子の効果で捨てさせられてしまったら負けになってしまうわけです。こんな感じで大きい数字の効果は弱めになっています。逆に小さい数字はその分捨てた時の効果が強いです。例えば１の兵士は指定した人の手札を当てられたらその人を脱落させることができます。</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6acb86ac53_0_138: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6acb86ac53_0_13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さて、このラブレターを遊べるのが今回私が作成したプログラムです。ラウンド制ルールを採用しており、山札が尽きるたびにそのラウンドの勝者に１ー２ポイントを与えます。これを繰り返し、３ポイントを先に獲得した人が勝ちです。</a:t>
            </a:r>
            <a:endParaRPr lang="en-US" altLang="ja-JP" dirty="0"/>
          </a:p>
          <a:p>
            <a:pPr marL="0" lvl="0" indent="0" algn="l" rtl="0">
              <a:spcBef>
                <a:spcPts val="0"/>
              </a:spcBef>
              <a:spcAft>
                <a:spcPts val="0"/>
              </a:spcAft>
              <a:buNone/>
            </a:pPr>
            <a:r>
              <a:rPr lang="ja-JP" altLang="en-US"/>
              <a:t>また対戦相手の</a:t>
            </a:r>
            <a:r>
              <a:rPr lang="en-US" altLang="ja-JP" dirty="0"/>
              <a:t>AI</a:t>
            </a:r>
            <a:r>
              <a:rPr lang="ja-JP" altLang="en-US"/>
              <a:t>プレイヤーを</a:t>
            </a:r>
            <a:r>
              <a:rPr lang="en-US" altLang="ja-JP" dirty="0"/>
              <a:t>3</a:t>
            </a:r>
            <a:r>
              <a:rPr lang="ja-JP" altLang="en-US"/>
              <a:t>人まで呼び出せませす。単に大きい数字を手札に残すだけではなく、</a:t>
            </a:r>
            <a:r>
              <a:rPr lang="en-US" altLang="ja-JP" dirty="0"/>
              <a:t>8</a:t>
            </a:r>
            <a:r>
              <a:rPr lang="ja-JP" altLang="en-US"/>
              <a:t>を持っていそうな人に積極的に王子を使うなど簡単な戦略も持っています。</a:t>
            </a:r>
            <a:endParaRPr lang="en-US" altLang="ja-JP" dirty="0"/>
          </a:p>
          <a:p>
            <a:pPr marL="0" lvl="0" indent="0" algn="l" rtl="0">
              <a:spcBef>
                <a:spcPts val="0"/>
              </a:spcBef>
              <a:spcAft>
                <a:spcPts val="0"/>
              </a:spcAft>
              <a:buNone/>
            </a:pPr>
            <a:r>
              <a:rPr lang="en-US" dirty="0"/>
              <a:t>そして、各カードにはボードゲームと同じ仕様の効果を持たせています。そしてAIもこの効果を活用してきます。例えば、2の僧侶で見た手札はAIもちゃんと覚えています。</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36acb86ac53_0_167: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36acb86ac53_0_16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次にスケジュールの発表です。</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6acb86ac53_0_563: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6acb86ac53_0_56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まず１日目に目標の設定と、大枠のプログラミングを行いました。この時点でゲーム進行自体が出来上がりました。２日目は</a:t>
            </a:r>
            <a:r>
              <a:rPr lang="en-US" altLang="ja-JP" dirty="0"/>
              <a:t>AI</a:t>
            </a:r>
            <a:r>
              <a:rPr lang="ja-JP" altLang="en-US"/>
              <a:t>プレイヤーを強化・追加しました。ここから生じたバグがいくつか出てきたので、デバッグ作業もしました。３日目はテストプレイを繰り返し、２日目に見逃していたバグを直したり、よりゲームが面白くなるように見た目や</a:t>
            </a:r>
            <a:r>
              <a:rPr lang="en-US" altLang="ja-JP" dirty="0"/>
              <a:t>AI</a:t>
            </a:r>
            <a:r>
              <a:rPr lang="ja-JP" altLang="en-US"/>
              <a:t>の微調整をしました。４日目は発表準備として、このスライド作成などを行いました。</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36acb86ac53_0_152: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36acb86ac53_0_15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ja-JP" altLang="en-US"/>
              <a:t>ではデモンストレーションに移りましょう。少々お待ちください。</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テンプレート用扉">
  <p:cSld name="テンプレート用扉">
    <p:spTree>
      <p:nvGrpSpPr>
        <p:cNvPr id="1" name="Shape 11"/>
        <p:cNvGrpSpPr/>
        <p:nvPr/>
      </p:nvGrpSpPr>
      <p:grpSpPr>
        <a:xfrm>
          <a:off x="0" y="0"/>
          <a:ext cx="0" cy="0"/>
          <a:chOff x="0" y="0"/>
          <a:chExt cx="0" cy="0"/>
        </a:xfrm>
      </p:grpSpPr>
      <p:sp>
        <p:nvSpPr>
          <p:cNvPr id="12" name="Google Shape;12;p91"/>
          <p:cNvSpPr/>
          <p:nvPr/>
        </p:nvSpPr>
        <p:spPr>
          <a:xfrm>
            <a:off x="-1" y="0"/>
            <a:ext cx="13843001" cy="9753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 name="Google Shape;13;p91"/>
          <p:cNvSpPr txBox="1">
            <a:spLocks noGrp="1"/>
          </p:cNvSpPr>
          <p:nvPr>
            <p:ph type="body" idx="1"/>
          </p:nvPr>
        </p:nvSpPr>
        <p:spPr>
          <a:xfrm>
            <a:off x="1201668" y="4640260"/>
            <a:ext cx="12138411"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4" name="Google Shape;14;p91"/>
          <p:cNvSpPr txBox="1"/>
          <p:nvPr/>
        </p:nvSpPr>
        <p:spPr>
          <a:xfrm>
            <a:off x="9224266" y="581417"/>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15" name="Google Shape;15;p91"/>
          <p:cNvCxnSpPr/>
          <p:nvPr/>
        </p:nvCxnSpPr>
        <p:spPr>
          <a:xfrm>
            <a:off x="10460185" y="651240"/>
            <a:ext cx="732952" cy="0"/>
          </a:xfrm>
          <a:prstGeom prst="straightConnector1">
            <a:avLst/>
          </a:prstGeom>
          <a:noFill/>
          <a:ln w="9525" cap="flat" cmpd="sng">
            <a:solidFill>
              <a:schemeClr val="lt1"/>
            </a:solidFill>
            <a:prstDash val="solid"/>
            <a:miter lim="800000"/>
            <a:headEnd type="none" w="sm" len="sm"/>
            <a:tailEnd type="none" w="sm" len="sm"/>
          </a:ln>
        </p:spPr>
      </p:cxnSp>
      <p:sp>
        <p:nvSpPr>
          <p:cNvPr id="16" name="Google Shape;16;p91"/>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7" name="Google Shape;17;p91"/>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扉）ホワイト- 機密あり">
  <p:cSld name="タイトル（扉）ホワイト- 機密あり">
    <p:spTree>
      <p:nvGrpSpPr>
        <p:cNvPr id="1" name="Shape 90"/>
        <p:cNvGrpSpPr/>
        <p:nvPr/>
      </p:nvGrpSpPr>
      <p:grpSpPr>
        <a:xfrm>
          <a:off x="0" y="0"/>
          <a:ext cx="0" cy="0"/>
          <a:chOff x="0" y="0"/>
          <a:chExt cx="0" cy="0"/>
        </a:xfrm>
      </p:grpSpPr>
      <p:sp>
        <p:nvSpPr>
          <p:cNvPr id="91" name="Google Shape;91;p99"/>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92" name="Google Shape;92;p99"/>
          <p:cNvSpPr txBox="1">
            <a:spLocks noGrp="1"/>
          </p:cNvSpPr>
          <p:nvPr>
            <p:ph type="body" idx="1"/>
          </p:nvPr>
        </p:nvSpPr>
        <p:spPr>
          <a:xfrm>
            <a:off x="457200" y="2468333"/>
            <a:ext cx="2103121" cy="977752"/>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dk1"/>
              </a:buClr>
              <a:buSzPts val="5600"/>
              <a:buNone/>
              <a:defRPr sz="5600" b="0" i="0">
                <a:solidFill>
                  <a:schemeClr val="dk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93" name="Google Shape;93;p99"/>
          <p:cNvCxnSpPr/>
          <p:nvPr/>
        </p:nvCxnSpPr>
        <p:spPr>
          <a:xfrm>
            <a:off x="2989979" y="0"/>
            <a:ext cx="0" cy="3699656"/>
          </a:xfrm>
          <a:prstGeom prst="straightConnector1">
            <a:avLst/>
          </a:prstGeom>
          <a:noFill/>
          <a:ln w="19050" cap="flat" cmpd="sng">
            <a:solidFill>
              <a:schemeClr val="dk1"/>
            </a:solidFill>
            <a:prstDash val="solid"/>
            <a:miter lim="800000"/>
            <a:headEnd type="none" w="sm" len="sm"/>
            <a:tailEnd type="none" w="sm" len="sm"/>
          </a:ln>
        </p:spPr>
      </p:cxnSp>
      <p:sp>
        <p:nvSpPr>
          <p:cNvPr id="94" name="Google Shape;94;p99"/>
          <p:cNvSpPr txBox="1">
            <a:spLocks noGrp="1"/>
          </p:cNvSpPr>
          <p:nvPr>
            <p:ph type="body" idx="2"/>
          </p:nvPr>
        </p:nvSpPr>
        <p:spPr>
          <a:xfrm>
            <a:off x="1201668" y="4640260"/>
            <a:ext cx="12138411"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dk1"/>
              </a:buClr>
              <a:buSzPts val="3600"/>
              <a:buNone/>
              <a:defRPr sz="3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95" name="Google Shape;95;p99"/>
          <p:cNvSpPr txBox="1"/>
          <p:nvPr/>
        </p:nvSpPr>
        <p:spPr>
          <a:xfrm>
            <a:off x="8157174" y="585219"/>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96" name="Google Shape;96;p99"/>
          <p:cNvCxnSpPr/>
          <p:nvPr/>
        </p:nvCxnSpPr>
        <p:spPr>
          <a:xfrm>
            <a:off x="9393096" y="655100"/>
            <a:ext cx="732952" cy="0"/>
          </a:xfrm>
          <a:prstGeom prst="straightConnector1">
            <a:avLst/>
          </a:prstGeom>
          <a:noFill/>
          <a:ln w="9525" cap="flat" cmpd="sng">
            <a:solidFill>
              <a:srgbClr val="BFBFBF"/>
            </a:solidFill>
            <a:prstDash val="solid"/>
            <a:miter lim="800000"/>
            <a:headEnd type="none" w="sm" len="sm"/>
            <a:tailEnd type="none" w="sm" len="sm"/>
          </a:ln>
        </p:spPr>
      </p:cxnSp>
      <p:pic>
        <p:nvPicPr>
          <p:cNvPr id="97" name="Google Shape;97;p99"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98" name="Google Shape;98;p99"/>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標準本文 - 機密あり">
  <p:cSld name="標準本文 - 機密あり">
    <p:spTree>
      <p:nvGrpSpPr>
        <p:cNvPr id="1" name="Shape 99"/>
        <p:cNvGrpSpPr/>
        <p:nvPr/>
      </p:nvGrpSpPr>
      <p:grpSpPr>
        <a:xfrm>
          <a:off x="0" y="0"/>
          <a:ext cx="0" cy="0"/>
          <a:chOff x="0" y="0"/>
          <a:chExt cx="0" cy="0"/>
        </a:xfrm>
      </p:grpSpPr>
      <p:sp>
        <p:nvSpPr>
          <p:cNvPr id="100" name="Google Shape;100;p100"/>
          <p:cNvSpPr txBox="1">
            <a:spLocks noGrp="1"/>
          </p:cNvSpPr>
          <p:nvPr>
            <p:ph type="body" idx="1"/>
          </p:nvPr>
        </p:nvSpPr>
        <p:spPr>
          <a:xfrm>
            <a:off x="1027049"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01" name="Google Shape;101;p100"/>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02" name="Google Shape;102;p100"/>
          <p:cNvCxnSpPr/>
          <p:nvPr/>
        </p:nvCxnSpPr>
        <p:spPr>
          <a:xfrm>
            <a:off x="523420" y="808048"/>
            <a:ext cx="287174" cy="0"/>
          </a:xfrm>
          <a:prstGeom prst="straightConnector1">
            <a:avLst/>
          </a:prstGeom>
          <a:noFill/>
          <a:ln w="25400" cap="flat" cmpd="sng">
            <a:solidFill>
              <a:srgbClr val="7F7F7F"/>
            </a:solidFill>
            <a:prstDash val="solid"/>
            <a:miter lim="400000"/>
            <a:headEnd type="none" w="sm" len="sm"/>
            <a:tailEnd type="none" w="sm" len="sm"/>
          </a:ln>
        </p:spPr>
      </p:cxnSp>
      <p:sp>
        <p:nvSpPr>
          <p:cNvPr id="103" name="Google Shape;103;p100"/>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04" name="Google Shape;104;p100"/>
          <p:cNvSpPr txBox="1"/>
          <p:nvPr/>
        </p:nvSpPr>
        <p:spPr>
          <a:xfrm>
            <a:off x="8157174" y="585219"/>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105" name="Google Shape;105;p100"/>
          <p:cNvCxnSpPr/>
          <p:nvPr/>
        </p:nvCxnSpPr>
        <p:spPr>
          <a:xfrm>
            <a:off x="9393096" y="655100"/>
            <a:ext cx="732952" cy="0"/>
          </a:xfrm>
          <a:prstGeom prst="straightConnector1">
            <a:avLst/>
          </a:prstGeom>
          <a:noFill/>
          <a:ln w="9525" cap="flat" cmpd="sng">
            <a:solidFill>
              <a:srgbClr val="BFBFBF"/>
            </a:solidFill>
            <a:prstDash val="solid"/>
            <a:miter lim="800000"/>
            <a:headEnd type="none" w="sm" len="sm"/>
            <a:tailEnd type="none" w="sm" len="sm"/>
          </a:ln>
        </p:spPr>
      </p:cxnSp>
      <p:pic>
        <p:nvPicPr>
          <p:cNvPr id="106" name="Google Shape;106;p100"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107" name="Google Shape;107;p100"/>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標準本文">
  <p:cSld name="標準本文">
    <p:spTree>
      <p:nvGrpSpPr>
        <p:cNvPr id="1" name="Shape 108"/>
        <p:cNvGrpSpPr/>
        <p:nvPr/>
      </p:nvGrpSpPr>
      <p:grpSpPr>
        <a:xfrm>
          <a:off x="0" y="0"/>
          <a:ext cx="0" cy="0"/>
          <a:chOff x="0" y="0"/>
          <a:chExt cx="0" cy="0"/>
        </a:xfrm>
      </p:grpSpPr>
      <p:sp>
        <p:nvSpPr>
          <p:cNvPr id="109" name="Google Shape;109;p101"/>
          <p:cNvSpPr txBox="1">
            <a:spLocks noGrp="1"/>
          </p:cNvSpPr>
          <p:nvPr>
            <p:ph type="body" idx="1"/>
          </p:nvPr>
        </p:nvSpPr>
        <p:spPr>
          <a:xfrm>
            <a:off x="1027049"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10" name="Google Shape;110;p101"/>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11" name="Google Shape;111;p101"/>
          <p:cNvCxnSpPr/>
          <p:nvPr/>
        </p:nvCxnSpPr>
        <p:spPr>
          <a:xfrm>
            <a:off x="523420" y="808048"/>
            <a:ext cx="287174" cy="0"/>
          </a:xfrm>
          <a:prstGeom prst="straightConnector1">
            <a:avLst/>
          </a:prstGeom>
          <a:noFill/>
          <a:ln w="25400" cap="flat" cmpd="sng">
            <a:solidFill>
              <a:srgbClr val="7F7F7F"/>
            </a:solidFill>
            <a:prstDash val="solid"/>
            <a:miter lim="400000"/>
            <a:headEnd type="none" w="sm" len="sm"/>
            <a:tailEnd type="none" w="sm" len="sm"/>
          </a:ln>
        </p:spPr>
      </p:cxnSp>
      <p:sp>
        <p:nvSpPr>
          <p:cNvPr id="112" name="Google Shape;112;p101"/>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113" name="Google Shape;113;p101"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114" name="Google Shape;114;p101"/>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背景グレー">
  <p:cSld name="背景グレー">
    <p:spTree>
      <p:nvGrpSpPr>
        <p:cNvPr id="1" name="Shape 115"/>
        <p:cNvGrpSpPr/>
        <p:nvPr/>
      </p:nvGrpSpPr>
      <p:grpSpPr>
        <a:xfrm>
          <a:off x="0" y="0"/>
          <a:ext cx="0" cy="0"/>
          <a:chOff x="0" y="0"/>
          <a:chExt cx="0" cy="0"/>
        </a:xfrm>
      </p:grpSpPr>
      <p:sp>
        <p:nvSpPr>
          <p:cNvPr id="116" name="Google Shape;116;p102"/>
          <p:cNvSpPr txBox="1">
            <a:spLocks noGrp="1"/>
          </p:cNvSpPr>
          <p:nvPr>
            <p:ph type="body" idx="1"/>
          </p:nvPr>
        </p:nvSpPr>
        <p:spPr>
          <a:xfrm>
            <a:off x="1038066"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17" name="Google Shape;117;p102"/>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18" name="Google Shape;118;p102"/>
          <p:cNvCxnSpPr/>
          <p:nvPr/>
        </p:nvCxnSpPr>
        <p:spPr>
          <a:xfrm>
            <a:off x="523420" y="789719"/>
            <a:ext cx="275815" cy="0"/>
          </a:xfrm>
          <a:prstGeom prst="straightConnector1">
            <a:avLst/>
          </a:prstGeom>
          <a:noFill/>
          <a:ln w="25400" cap="flat" cmpd="sng">
            <a:solidFill>
              <a:srgbClr val="7F7F7F"/>
            </a:solidFill>
            <a:prstDash val="solid"/>
            <a:miter lim="400000"/>
            <a:headEnd type="none" w="sm" len="sm"/>
            <a:tailEnd type="none" w="sm" len="sm"/>
          </a:ln>
        </p:spPr>
      </p:cxnSp>
      <p:sp>
        <p:nvSpPr>
          <p:cNvPr id="119" name="Google Shape;119;p102"/>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20" name="Google Shape;120;p102"/>
          <p:cNvSpPr/>
          <p:nvPr/>
        </p:nvSpPr>
        <p:spPr>
          <a:xfrm>
            <a:off x="0" y="1200839"/>
            <a:ext cx="13843000" cy="8552761"/>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21" name="Google Shape;121;p102"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122" name="Google Shape;122;p102"/>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背景グレー - 機密あり">
  <p:cSld name="背景グレー - 機密あり">
    <p:spTree>
      <p:nvGrpSpPr>
        <p:cNvPr id="1" name="Shape 123"/>
        <p:cNvGrpSpPr/>
        <p:nvPr/>
      </p:nvGrpSpPr>
      <p:grpSpPr>
        <a:xfrm>
          <a:off x="0" y="0"/>
          <a:ext cx="0" cy="0"/>
          <a:chOff x="0" y="0"/>
          <a:chExt cx="0" cy="0"/>
        </a:xfrm>
      </p:grpSpPr>
      <p:sp>
        <p:nvSpPr>
          <p:cNvPr id="124" name="Google Shape;124;p103"/>
          <p:cNvSpPr txBox="1">
            <a:spLocks noGrp="1"/>
          </p:cNvSpPr>
          <p:nvPr>
            <p:ph type="body" idx="1"/>
          </p:nvPr>
        </p:nvSpPr>
        <p:spPr>
          <a:xfrm>
            <a:off x="1038066"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25" name="Google Shape;125;p103"/>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26" name="Google Shape;126;p103"/>
          <p:cNvCxnSpPr/>
          <p:nvPr/>
        </p:nvCxnSpPr>
        <p:spPr>
          <a:xfrm>
            <a:off x="523420" y="789719"/>
            <a:ext cx="275815" cy="0"/>
          </a:xfrm>
          <a:prstGeom prst="straightConnector1">
            <a:avLst/>
          </a:prstGeom>
          <a:noFill/>
          <a:ln w="25400" cap="flat" cmpd="sng">
            <a:solidFill>
              <a:srgbClr val="7F7F7F"/>
            </a:solidFill>
            <a:prstDash val="solid"/>
            <a:miter lim="400000"/>
            <a:headEnd type="none" w="sm" len="sm"/>
            <a:tailEnd type="none" w="sm" len="sm"/>
          </a:ln>
        </p:spPr>
      </p:cxnSp>
      <p:sp>
        <p:nvSpPr>
          <p:cNvPr id="127" name="Google Shape;127;p103"/>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28" name="Google Shape;128;p103"/>
          <p:cNvSpPr/>
          <p:nvPr/>
        </p:nvSpPr>
        <p:spPr>
          <a:xfrm>
            <a:off x="0" y="1200839"/>
            <a:ext cx="13843000" cy="8552761"/>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29" name="Google Shape;129;p103"/>
          <p:cNvSpPr txBox="1"/>
          <p:nvPr/>
        </p:nvSpPr>
        <p:spPr>
          <a:xfrm>
            <a:off x="8157174" y="585219"/>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130" name="Google Shape;130;p103"/>
          <p:cNvCxnSpPr/>
          <p:nvPr/>
        </p:nvCxnSpPr>
        <p:spPr>
          <a:xfrm>
            <a:off x="9393096" y="655100"/>
            <a:ext cx="732952" cy="0"/>
          </a:xfrm>
          <a:prstGeom prst="straightConnector1">
            <a:avLst/>
          </a:prstGeom>
          <a:noFill/>
          <a:ln w="9525" cap="flat" cmpd="sng">
            <a:solidFill>
              <a:srgbClr val="BFBFBF"/>
            </a:solidFill>
            <a:prstDash val="solid"/>
            <a:miter lim="800000"/>
            <a:headEnd type="none" w="sm" len="sm"/>
            <a:tailEnd type="none" w="sm" len="sm"/>
          </a:ln>
        </p:spPr>
      </p:cxnSp>
      <p:pic>
        <p:nvPicPr>
          <p:cNvPr id="131" name="Google Shape;131;p103"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132" name="Google Shape;132;p103"/>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タイトル（扉）グレー">
  <p:cSld name="タイトル（扉）グレー">
    <p:spTree>
      <p:nvGrpSpPr>
        <p:cNvPr id="1" name="Shape 133"/>
        <p:cNvGrpSpPr/>
        <p:nvPr/>
      </p:nvGrpSpPr>
      <p:grpSpPr>
        <a:xfrm>
          <a:off x="0" y="0"/>
          <a:ext cx="0" cy="0"/>
          <a:chOff x="0" y="0"/>
          <a:chExt cx="0" cy="0"/>
        </a:xfrm>
      </p:grpSpPr>
      <p:sp>
        <p:nvSpPr>
          <p:cNvPr id="134" name="Google Shape;134;p104"/>
          <p:cNvSpPr/>
          <p:nvPr/>
        </p:nvSpPr>
        <p:spPr>
          <a:xfrm>
            <a:off x="-1" y="0"/>
            <a:ext cx="13843001" cy="9753600"/>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5" name="Google Shape;135;p104"/>
          <p:cNvSpPr txBox="1">
            <a:spLocks noGrp="1"/>
          </p:cNvSpPr>
          <p:nvPr>
            <p:ph type="body" idx="1"/>
          </p:nvPr>
        </p:nvSpPr>
        <p:spPr>
          <a:xfrm>
            <a:off x="1201668" y="4640260"/>
            <a:ext cx="12138411"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36" name="Google Shape;136;p104"/>
          <p:cNvSpPr txBox="1">
            <a:spLocks noGrp="1"/>
          </p:cNvSpPr>
          <p:nvPr>
            <p:ph type="body" idx="2"/>
          </p:nvPr>
        </p:nvSpPr>
        <p:spPr>
          <a:xfrm>
            <a:off x="457200" y="2468333"/>
            <a:ext cx="2103121" cy="977752"/>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lt1"/>
              </a:buClr>
              <a:buSzPts val="5600"/>
              <a:buNone/>
              <a:defRPr sz="5600" b="0" i="0">
                <a:solidFill>
                  <a:schemeClr val="lt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37" name="Google Shape;137;p104"/>
          <p:cNvSpPr txBox="1"/>
          <p:nvPr/>
        </p:nvSpPr>
        <p:spPr>
          <a:xfrm>
            <a:off x="12831097" y="493656"/>
            <a:ext cx="511010" cy="293242"/>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138" name="Google Shape;138;p104"/>
          <p:cNvCxnSpPr/>
          <p:nvPr/>
        </p:nvCxnSpPr>
        <p:spPr>
          <a:xfrm>
            <a:off x="2989979" y="0"/>
            <a:ext cx="0" cy="3699656"/>
          </a:xfrm>
          <a:prstGeom prst="straightConnector1">
            <a:avLst/>
          </a:prstGeom>
          <a:noFill/>
          <a:ln w="19050" cap="flat" cmpd="sng">
            <a:solidFill>
              <a:schemeClr val="lt1"/>
            </a:solidFill>
            <a:prstDash val="solid"/>
            <a:miter lim="800000"/>
            <a:headEnd type="none" w="sm" len="sm"/>
            <a:tailEnd type="none" w="sm" len="sm"/>
          </a:ln>
        </p:spPr>
      </p:cxnSp>
      <p:sp>
        <p:nvSpPr>
          <p:cNvPr id="139" name="Google Shape;139;p104"/>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140" name="Google Shape;140;p104" descr="ナイフ, テーブル が含まれている画像&#10;&#10;自動的に生成された説明"/>
          <p:cNvPicPr preferRelativeResize="0"/>
          <p:nvPr/>
        </p:nvPicPr>
        <p:blipFill rotWithShape="1">
          <a:blip r:embed="rId2">
            <a:alphaModFix/>
          </a:blip>
          <a:srcRect/>
          <a:stretch/>
        </p:blipFill>
        <p:spPr>
          <a:xfrm>
            <a:off x="10292355" y="558308"/>
            <a:ext cx="892688" cy="18989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タイトル（扉）ホワイト">
  <p:cSld name="タイトル（扉）ホワイト">
    <p:spTree>
      <p:nvGrpSpPr>
        <p:cNvPr id="1" name="Shape 141"/>
        <p:cNvGrpSpPr/>
        <p:nvPr/>
      </p:nvGrpSpPr>
      <p:grpSpPr>
        <a:xfrm>
          <a:off x="0" y="0"/>
          <a:ext cx="0" cy="0"/>
          <a:chOff x="0" y="0"/>
          <a:chExt cx="0" cy="0"/>
        </a:xfrm>
      </p:grpSpPr>
      <p:sp>
        <p:nvSpPr>
          <p:cNvPr id="142" name="Google Shape;142;p105"/>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43" name="Google Shape;143;p105"/>
          <p:cNvSpPr txBox="1">
            <a:spLocks noGrp="1"/>
          </p:cNvSpPr>
          <p:nvPr>
            <p:ph type="body" idx="1"/>
          </p:nvPr>
        </p:nvSpPr>
        <p:spPr>
          <a:xfrm>
            <a:off x="457200" y="2468333"/>
            <a:ext cx="2103121" cy="977752"/>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dk1"/>
              </a:buClr>
              <a:buSzPts val="5600"/>
              <a:buNone/>
              <a:defRPr sz="5600" b="0" i="0">
                <a:solidFill>
                  <a:schemeClr val="dk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44" name="Google Shape;144;p105"/>
          <p:cNvCxnSpPr/>
          <p:nvPr/>
        </p:nvCxnSpPr>
        <p:spPr>
          <a:xfrm>
            <a:off x="2989979" y="0"/>
            <a:ext cx="0" cy="3699656"/>
          </a:xfrm>
          <a:prstGeom prst="straightConnector1">
            <a:avLst/>
          </a:prstGeom>
          <a:noFill/>
          <a:ln w="19050" cap="flat" cmpd="sng">
            <a:solidFill>
              <a:schemeClr val="dk1"/>
            </a:solidFill>
            <a:prstDash val="solid"/>
            <a:miter lim="800000"/>
            <a:headEnd type="none" w="sm" len="sm"/>
            <a:tailEnd type="none" w="sm" len="sm"/>
          </a:ln>
        </p:spPr>
      </p:cxnSp>
      <p:sp>
        <p:nvSpPr>
          <p:cNvPr id="145" name="Google Shape;145;p105"/>
          <p:cNvSpPr txBox="1">
            <a:spLocks noGrp="1"/>
          </p:cNvSpPr>
          <p:nvPr>
            <p:ph type="body" idx="2"/>
          </p:nvPr>
        </p:nvSpPr>
        <p:spPr>
          <a:xfrm>
            <a:off x="1201668" y="4640260"/>
            <a:ext cx="12138411"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dk1"/>
              </a:buClr>
              <a:buSzPts val="3600"/>
              <a:buNone/>
              <a:defRPr sz="3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pic>
        <p:nvPicPr>
          <p:cNvPr id="146" name="Google Shape;146;p105"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147" name="Google Shape;147;p105"/>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まっさらなホワイト-グリッド">
  <p:cSld name="まっさらなホワイト-グリッド">
    <p:spTree>
      <p:nvGrpSpPr>
        <p:cNvPr id="1" name="Shape 148"/>
        <p:cNvGrpSpPr/>
        <p:nvPr/>
      </p:nvGrpSpPr>
      <p:grpSpPr>
        <a:xfrm>
          <a:off x="0" y="0"/>
          <a:ext cx="0" cy="0"/>
          <a:chOff x="0" y="0"/>
          <a:chExt cx="0" cy="0"/>
        </a:xfrm>
      </p:grpSpPr>
      <p:pic>
        <p:nvPicPr>
          <p:cNvPr id="149" name="Google Shape;149;p107" descr="グラフ, ヒストグラム&#10;&#10;自動的に生成された説明"/>
          <p:cNvPicPr preferRelativeResize="0"/>
          <p:nvPr/>
        </p:nvPicPr>
        <p:blipFill rotWithShape="1">
          <a:blip r:embed="rId2">
            <a:alphaModFix/>
          </a:blip>
          <a:srcRect/>
          <a:stretch/>
        </p:blipFill>
        <p:spPr>
          <a:xfrm>
            <a:off x="0" y="-1"/>
            <a:ext cx="13843000" cy="9755227"/>
          </a:xfrm>
          <a:prstGeom prst="rect">
            <a:avLst/>
          </a:prstGeom>
          <a:noFill/>
          <a:ln>
            <a:noFill/>
          </a:ln>
        </p:spPr>
      </p:pic>
      <p:sp>
        <p:nvSpPr>
          <p:cNvPr id="150" name="Google Shape;150;p107"/>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1"/>
        <p:cNvGrpSpPr/>
        <p:nvPr/>
      </p:nvGrpSpPr>
      <p:grpSpPr>
        <a:xfrm>
          <a:off x="0" y="0"/>
          <a:ext cx="0" cy="0"/>
          <a:chOff x="0" y="0"/>
          <a:chExt cx="0" cy="0"/>
        </a:xfrm>
      </p:grpSpPr>
      <p:sp>
        <p:nvSpPr>
          <p:cNvPr id="152" name="Google Shape;152;g36acb86ac53_0_97"/>
          <p:cNvSpPr txBox="1">
            <a:spLocks noGrp="1"/>
          </p:cNvSpPr>
          <p:nvPr>
            <p:ph type="ctrTitle"/>
          </p:nvPr>
        </p:nvSpPr>
        <p:spPr>
          <a:xfrm>
            <a:off x="471892" y="1411935"/>
            <a:ext cx="12899100" cy="3892200"/>
          </a:xfrm>
          <a:prstGeom prst="rect">
            <a:avLst/>
          </a:prstGeom>
        </p:spPr>
        <p:txBody>
          <a:bodyPr spcFirstLastPara="1" wrap="square" lIns="91425" tIns="45700" rIns="91425" bIns="45700" anchor="b" anchorCtr="0">
            <a:normAutofit/>
          </a:bodyPr>
          <a:lstStyle>
            <a:lvl1pPr lvl="0" algn="ctr">
              <a:spcBef>
                <a:spcPts val="0"/>
              </a:spcBef>
              <a:spcAft>
                <a:spcPts val="0"/>
              </a:spcAft>
              <a:buSzPts val="8500"/>
              <a:buNone/>
              <a:defRPr sz="85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53" name="Google Shape;153;g36acb86ac53_0_97"/>
          <p:cNvSpPr txBox="1">
            <a:spLocks noGrp="1"/>
          </p:cNvSpPr>
          <p:nvPr>
            <p:ph type="subTitle" idx="1"/>
          </p:nvPr>
        </p:nvSpPr>
        <p:spPr>
          <a:xfrm>
            <a:off x="471879" y="5374341"/>
            <a:ext cx="12899100" cy="1503000"/>
          </a:xfrm>
          <a:prstGeom prst="rect">
            <a:avLst/>
          </a:prstGeom>
        </p:spPr>
        <p:txBody>
          <a:bodyPr spcFirstLastPara="1" wrap="square" lIns="91425" tIns="45700" rIns="91425" bIns="45700" anchor="t" anchorCtr="0">
            <a:normAutofit/>
          </a:bodyPr>
          <a:lstStyle>
            <a:lvl1pPr lvl="0" algn="ctr">
              <a:lnSpc>
                <a:spcPct val="100000"/>
              </a:lnSpc>
              <a:spcBef>
                <a:spcPts val="1135"/>
              </a:spcBef>
              <a:spcAft>
                <a:spcPts val="0"/>
              </a:spcAft>
              <a:buSzPts val="4600"/>
              <a:buNone/>
              <a:defRPr sz="4600"/>
            </a:lvl1pPr>
            <a:lvl2pPr lvl="1" algn="ctr">
              <a:lnSpc>
                <a:spcPct val="100000"/>
              </a:lnSpc>
              <a:spcBef>
                <a:spcPts val="568"/>
              </a:spcBef>
              <a:spcAft>
                <a:spcPts val="0"/>
              </a:spcAft>
              <a:buSzPts val="4600"/>
              <a:buNone/>
              <a:defRPr sz="4600"/>
            </a:lvl2pPr>
            <a:lvl3pPr lvl="2" algn="ctr">
              <a:lnSpc>
                <a:spcPct val="100000"/>
              </a:lnSpc>
              <a:spcBef>
                <a:spcPts val="568"/>
              </a:spcBef>
              <a:spcAft>
                <a:spcPts val="0"/>
              </a:spcAft>
              <a:buSzPts val="4600"/>
              <a:buNone/>
              <a:defRPr sz="4600"/>
            </a:lvl3pPr>
            <a:lvl4pPr lvl="3" algn="ctr">
              <a:lnSpc>
                <a:spcPct val="100000"/>
              </a:lnSpc>
              <a:spcBef>
                <a:spcPts val="568"/>
              </a:spcBef>
              <a:spcAft>
                <a:spcPts val="0"/>
              </a:spcAft>
              <a:buSzPts val="4600"/>
              <a:buNone/>
              <a:defRPr sz="4600"/>
            </a:lvl4pPr>
            <a:lvl5pPr lvl="4" algn="ctr">
              <a:lnSpc>
                <a:spcPct val="100000"/>
              </a:lnSpc>
              <a:spcBef>
                <a:spcPts val="568"/>
              </a:spcBef>
              <a:spcAft>
                <a:spcPts val="0"/>
              </a:spcAft>
              <a:buSzPts val="4600"/>
              <a:buNone/>
              <a:defRPr sz="4600"/>
            </a:lvl5pPr>
            <a:lvl6pPr lvl="5" algn="ctr">
              <a:lnSpc>
                <a:spcPct val="100000"/>
              </a:lnSpc>
              <a:spcBef>
                <a:spcPts val="568"/>
              </a:spcBef>
              <a:spcAft>
                <a:spcPts val="0"/>
              </a:spcAft>
              <a:buSzPts val="4600"/>
              <a:buNone/>
              <a:defRPr sz="4600"/>
            </a:lvl6pPr>
            <a:lvl7pPr lvl="6" algn="ctr">
              <a:lnSpc>
                <a:spcPct val="100000"/>
              </a:lnSpc>
              <a:spcBef>
                <a:spcPts val="568"/>
              </a:spcBef>
              <a:spcAft>
                <a:spcPts val="0"/>
              </a:spcAft>
              <a:buSzPts val="4600"/>
              <a:buNone/>
              <a:defRPr sz="4600"/>
            </a:lvl7pPr>
            <a:lvl8pPr lvl="7" algn="ctr">
              <a:lnSpc>
                <a:spcPct val="100000"/>
              </a:lnSpc>
              <a:spcBef>
                <a:spcPts val="568"/>
              </a:spcBef>
              <a:spcAft>
                <a:spcPts val="0"/>
              </a:spcAft>
              <a:buSzPts val="4600"/>
              <a:buNone/>
              <a:defRPr sz="4600"/>
            </a:lvl8pPr>
            <a:lvl9pPr lvl="8" algn="ctr">
              <a:lnSpc>
                <a:spcPct val="100000"/>
              </a:lnSpc>
              <a:spcBef>
                <a:spcPts val="568"/>
              </a:spcBef>
              <a:spcAft>
                <a:spcPts val="0"/>
              </a:spcAft>
              <a:buSzPts val="4600"/>
              <a:buNone/>
              <a:defRPr sz="4600"/>
            </a:lvl9pPr>
          </a:lstStyle>
          <a:p>
            <a:endParaRPr/>
          </a:p>
        </p:txBody>
      </p:sp>
      <p:sp>
        <p:nvSpPr>
          <p:cNvPr id="154" name="Google Shape;154;g36acb86ac53_0_97"/>
          <p:cNvSpPr txBox="1">
            <a:spLocks noGrp="1"/>
          </p:cNvSpPr>
          <p:nvPr>
            <p:ph type="sldNum" idx="12"/>
          </p:nvPr>
        </p:nvSpPr>
        <p:spPr>
          <a:xfrm>
            <a:off x="12826360" y="8842841"/>
            <a:ext cx="830700" cy="746400"/>
          </a:xfrm>
          <a:prstGeom prst="rect">
            <a:avLst/>
          </a:prstGeom>
        </p:spPr>
        <p:txBody>
          <a:bodyPr spcFirstLastPara="1" wrap="square" lIns="91425" tIns="45700" rIns="91425" bIns="457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55"/>
        <p:cNvGrpSpPr/>
        <p:nvPr/>
      </p:nvGrpSpPr>
      <p:grpSpPr>
        <a:xfrm>
          <a:off x="0" y="0"/>
          <a:ext cx="0" cy="0"/>
          <a:chOff x="0" y="0"/>
          <a:chExt cx="0" cy="0"/>
        </a:xfrm>
      </p:grpSpPr>
      <p:sp>
        <p:nvSpPr>
          <p:cNvPr id="156" name="Google Shape;156;g36acb86ac53_0_101"/>
          <p:cNvSpPr txBox="1">
            <a:spLocks noGrp="1"/>
          </p:cNvSpPr>
          <p:nvPr>
            <p:ph type="title"/>
          </p:nvPr>
        </p:nvSpPr>
        <p:spPr>
          <a:xfrm>
            <a:off x="471879" y="843899"/>
            <a:ext cx="12899100" cy="1086000"/>
          </a:xfrm>
          <a:prstGeom prst="rect">
            <a:avLst/>
          </a:prstGeom>
        </p:spPr>
        <p:txBody>
          <a:bodyPr spcFirstLastPara="1" wrap="square" lIns="91425" tIns="45700" rIns="91425" bIns="45700" anchor="ctr" anchorCtr="0">
            <a:normAutofit/>
          </a:bodyPr>
          <a:lstStyle>
            <a:lvl1pPr lvl="0">
              <a:spcBef>
                <a:spcPts val="0"/>
              </a:spcBef>
              <a:spcAft>
                <a:spcPts val="0"/>
              </a:spcAft>
              <a:buSzPts val="4996"/>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g36acb86ac53_0_101"/>
          <p:cNvSpPr txBox="1">
            <a:spLocks noGrp="1"/>
          </p:cNvSpPr>
          <p:nvPr>
            <p:ph type="body" idx="1"/>
          </p:nvPr>
        </p:nvSpPr>
        <p:spPr>
          <a:xfrm>
            <a:off x="471879" y="2185434"/>
            <a:ext cx="12899100" cy="6478500"/>
          </a:xfrm>
          <a:prstGeom prst="rect">
            <a:avLst/>
          </a:prstGeom>
        </p:spPr>
        <p:txBody>
          <a:bodyPr spcFirstLastPara="1" wrap="square" lIns="91425" tIns="45700" rIns="91425" bIns="45700" anchor="t" anchorCtr="0">
            <a:normAutofit/>
          </a:bodyPr>
          <a:lstStyle>
            <a:lvl1pPr marL="457200" lvl="0" indent="-430466">
              <a:spcBef>
                <a:spcPts val="1135"/>
              </a:spcBef>
              <a:spcAft>
                <a:spcPts val="0"/>
              </a:spcAft>
              <a:buSzPts val="3179"/>
              <a:buChar char="•"/>
              <a:defRPr/>
            </a:lvl1pPr>
            <a:lvl2pPr marL="914400" lvl="1" indent="-401637">
              <a:spcBef>
                <a:spcPts val="568"/>
              </a:spcBef>
              <a:spcAft>
                <a:spcPts val="0"/>
              </a:spcAft>
              <a:buSzPts val="2725"/>
              <a:buChar char="•"/>
              <a:defRPr/>
            </a:lvl2pPr>
            <a:lvl3pPr marL="1371600" lvl="2" indent="-372808">
              <a:spcBef>
                <a:spcPts val="568"/>
              </a:spcBef>
              <a:spcAft>
                <a:spcPts val="0"/>
              </a:spcAft>
              <a:buSzPts val="2271"/>
              <a:buChar char="•"/>
              <a:defRPr/>
            </a:lvl3pPr>
            <a:lvl4pPr marL="1828800" lvl="3" indent="-358394">
              <a:spcBef>
                <a:spcPts val="568"/>
              </a:spcBef>
              <a:spcAft>
                <a:spcPts val="0"/>
              </a:spcAft>
              <a:buSzPts val="2044"/>
              <a:buChar char="•"/>
              <a:defRPr/>
            </a:lvl4pPr>
            <a:lvl5pPr marL="2286000" lvl="4" indent="-358394">
              <a:spcBef>
                <a:spcPts val="568"/>
              </a:spcBef>
              <a:spcAft>
                <a:spcPts val="0"/>
              </a:spcAft>
              <a:buSzPts val="2044"/>
              <a:buChar char="•"/>
              <a:defRPr/>
            </a:lvl5pPr>
            <a:lvl6pPr marL="2743200" lvl="5" indent="-358394">
              <a:spcBef>
                <a:spcPts val="568"/>
              </a:spcBef>
              <a:spcAft>
                <a:spcPts val="0"/>
              </a:spcAft>
              <a:buSzPts val="2044"/>
              <a:buChar char="•"/>
              <a:defRPr/>
            </a:lvl6pPr>
            <a:lvl7pPr marL="3200400" lvl="6" indent="-358394">
              <a:spcBef>
                <a:spcPts val="568"/>
              </a:spcBef>
              <a:spcAft>
                <a:spcPts val="0"/>
              </a:spcAft>
              <a:buSzPts val="2044"/>
              <a:buChar char="•"/>
              <a:defRPr/>
            </a:lvl7pPr>
            <a:lvl8pPr marL="3657600" lvl="7" indent="-358394">
              <a:spcBef>
                <a:spcPts val="568"/>
              </a:spcBef>
              <a:spcAft>
                <a:spcPts val="0"/>
              </a:spcAft>
              <a:buSzPts val="2044"/>
              <a:buChar char="•"/>
              <a:defRPr/>
            </a:lvl8pPr>
            <a:lvl9pPr marL="4114800" lvl="8" indent="-358394">
              <a:spcBef>
                <a:spcPts val="568"/>
              </a:spcBef>
              <a:spcAft>
                <a:spcPts val="0"/>
              </a:spcAft>
              <a:buSzPts val="2044"/>
              <a:buChar char="•"/>
              <a:defRPr/>
            </a:lvl9pPr>
          </a:lstStyle>
          <a:p>
            <a:endParaRPr/>
          </a:p>
        </p:txBody>
      </p:sp>
      <p:sp>
        <p:nvSpPr>
          <p:cNvPr id="158" name="Google Shape;158;g36acb86ac53_0_101"/>
          <p:cNvSpPr txBox="1">
            <a:spLocks noGrp="1"/>
          </p:cNvSpPr>
          <p:nvPr>
            <p:ph type="sldNum" idx="12"/>
          </p:nvPr>
        </p:nvSpPr>
        <p:spPr>
          <a:xfrm>
            <a:off x="12826360" y="8842841"/>
            <a:ext cx="830700" cy="746400"/>
          </a:xfrm>
          <a:prstGeom prst="rect">
            <a:avLst/>
          </a:prstGeom>
        </p:spPr>
        <p:txBody>
          <a:bodyPr spcFirstLastPara="1" wrap="square" lIns="91425" tIns="45700" rIns="91425" bIns="457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準本文 - グリッド  - 機密あり">
  <p:cSld name="標準本文 - グリッド  - 機密あり">
    <p:spTree>
      <p:nvGrpSpPr>
        <p:cNvPr id="1" name="Shape 18"/>
        <p:cNvGrpSpPr/>
        <p:nvPr/>
      </p:nvGrpSpPr>
      <p:grpSpPr>
        <a:xfrm>
          <a:off x="0" y="0"/>
          <a:ext cx="0" cy="0"/>
          <a:chOff x="0" y="0"/>
          <a:chExt cx="0" cy="0"/>
        </a:xfrm>
      </p:grpSpPr>
      <p:pic>
        <p:nvPicPr>
          <p:cNvPr id="19" name="Google Shape;19;p92" descr="グラフ&#10;&#10;中程度の精度で自動的に生成された説明"/>
          <p:cNvPicPr preferRelativeResize="0"/>
          <p:nvPr/>
        </p:nvPicPr>
        <p:blipFill rotWithShape="1">
          <a:blip r:embed="rId2">
            <a:alphaModFix/>
          </a:blip>
          <a:srcRect/>
          <a:stretch/>
        </p:blipFill>
        <p:spPr>
          <a:xfrm>
            <a:off x="0" y="0"/>
            <a:ext cx="13843000" cy="9765002"/>
          </a:xfrm>
          <a:prstGeom prst="rect">
            <a:avLst/>
          </a:prstGeom>
          <a:noFill/>
          <a:ln>
            <a:noFill/>
          </a:ln>
        </p:spPr>
      </p:pic>
      <p:sp>
        <p:nvSpPr>
          <p:cNvPr id="20" name="Google Shape;20;p92"/>
          <p:cNvSpPr txBox="1">
            <a:spLocks noGrp="1"/>
          </p:cNvSpPr>
          <p:nvPr>
            <p:ph type="body" idx="1"/>
          </p:nvPr>
        </p:nvSpPr>
        <p:spPr>
          <a:xfrm>
            <a:off x="1038066"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1" name="Google Shape;21;p92"/>
          <p:cNvSpPr txBox="1"/>
          <p:nvPr/>
        </p:nvSpPr>
        <p:spPr>
          <a:xfrm>
            <a:off x="8157174" y="585219"/>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sp>
        <p:nvSpPr>
          <p:cNvPr id="22" name="Google Shape;22;p92"/>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3" name="Google Shape;23;p92"/>
          <p:cNvCxnSpPr/>
          <p:nvPr/>
        </p:nvCxnSpPr>
        <p:spPr>
          <a:xfrm>
            <a:off x="523420" y="789719"/>
            <a:ext cx="275815" cy="0"/>
          </a:xfrm>
          <a:prstGeom prst="straightConnector1">
            <a:avLst/>
          </a:prstGeom>
          <a:noFill/>
          <a:ln w="25400" cap="flat" cmpd="sng">
            <a:solidFill>
              <a:srgbClr val="7F7F7F"/>
            </a:solidFill>
            <a:prstDash val="solid"/>
            <a:miter lim="400000"/>
            <a:headEnd type="none" w="sm" len="sm"/>
            <a:tailEnd type="none" w="sm" len="sm"/>
          </a:ln>
        </p:spPr>
      </p:cxnSp>
      <p:sp>
        <p:nvSpPr>
          <p:cNvPr id="24" name="Google Shape;24;p92"/>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cxnSp>
        <p:nvCxnSpPr>
          <p:cNvPr id="25" name="Google Shape;25;p92"/>
          <p:cNvCxnSpPr/>
          <p:nvPr/>
        </p:nvCxnSpPr>
        <p:spPr>
          <a:xfrm>
            <a:off x="9393096" y="655100"/>
            <a:ext cx="732952" cy="0"/>
          </a:xfrm>
          <a:prstGeom prst="straightConnector1">
            <a:avLst/>
          </a:prstGeom>
          <a:noFill/>
          <a:ln w="9525" cap="flat" cmpd="sng">
            <a:solidFill>
              <a:srgbClr val="BFBFBF"/>
            </a:solidFill>
            <a:prstDash val="solid"/>
            <a:miter lim="800000"/>
            <a:headEnd type="none" w="sm" len="sm"/>
            <a:tailEnd type="none" w="sm" len="sm"/>
          </a:ln>
        </p:spPr>
      </p:cxnSp>
      <p:pic>
        <p:nvPicPr>
          <p:cNvPr id="26" name="Google Shape;26;p92" descr="図形&#10;&#10;中程度の精度で自動的に生成された説明"/>
          <p:cNvPicPr preferRelativeResize="0"/>
          <p:nvPr/>
        </p:nvPicPr>
        <p:blipFill rotWithShape="1">
          <a:blip r:embed="rId3">
            <a:alphaModFix/>
          </a:blip>
          <a:srcRect/>
          <a:stretch/>
        </p:blipFill>
        <p:spPr>
          <a:xfrm>
            <a:off x="10292355" y="558308"/>
            <a:ext cx="892690" cy="190143"/>
          </a:xfrm>
          <a:prstGeom prst="rect">
            <a:avLst/>
          </a:prstGeom>
          <a:noFill/>
          <a:ln>
            <a:noFill/>
          </a:ln>
        </p:spPr>
      </p:pic>
      <p:sp>
        <p:nvSpPr>
          <p:cNvPr id="27" name="Google Shape;27;p92"/>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テンプレート用扉">
  <p:cSld name="テンプレート用扉">
    <p:spTree>
      <p:nvGrpSpPr>
        <p:cNvPr id="1" name="Shape 168"/>
        <p:cNvGrpSpPr/>
        <p:nvPr/>
      </p:nvGrpSpPr>
      <p:grpSpPr>
        <a:xfrm>
          <a:off x="0" y="0"/>
          <a:ext cx="0" cy="0"/>
          <a:chOff x="0" y="0"/>
          <a:chExt cx="0" cy="0"/>
        </a:xfrm>
      </p:grpSpPr>
      <p:sp>
        <p:nvSpPr>
          <p:cNvPr id="169" name="Google Shape;169;g36acb86ac53_0_380"/>
          <p:cNvSpPr/>
          <p:nvPr/>
        </p:nvSpPr>
        <p:spPr>
          <a:xfrm>
            <a:off x="-1" y="0"/>
            <a:ext cx="13842900" cy="9753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0" name="Google Shape;170;g36acb86ac53_0_380"/>
          <p:cNvSpPr txBox="1">
            <a:spLocks noGrp="1"/>
          </p:cNvSpPr>
          <p:nvPr>
            <p:ph type="body" idx="1"/>
          </p:nvPr>
        </p:nvSpPr>
        <p:spPr>
          <a:xfrm>
            <a:off x="1201668" y="4640260"/>
            <a:ext cx="121383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71" name="Google Shape;171;g36acb86ac53_0_380"/>
          <p:cNvSpPr txBox="1"/>
          <p:nvPr/>
        </p:nvSpPr>
        <p:spPr>
          <a:xfrm>
            <a:off x="9224266" y="581417"/>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172" name="Google Shape;172;g36acb86ac53_0_380"/>
          <p:cNvCxnSpPr/>
          <p:nvPr/>
        </p:nvCxnSpPr>
        <p:spPr>
          <a:xfrm>
            <a:off x="10460185" y="651240"/>
            <a:ext cx="732900" cy="0"/>
          </a:xfrm>
          <a:prstGeom prst="straightConnector1">
            <a:avLst/>
          </a:prstGeom>
          <a:noFill/>
          <a:ln w="9525" cap="flat" cmpd="sng">
            <a:solidFill>
              <a:schemeClr val="lt1"/>
            </a:solidFill>
            <a:prstDash val="solid"/>
            <a:miter lim="800000"/>
            <a:headEnd type="none" w="sm" len="sm"/>
            <a:tailEnd type="none" w="sm" len="sm"/>
          </a:ln>
        </p:spPr>
      </p:cxnSp>
      <p:sp>
        <p:nvSpPr>
          <p:cNvPr id="173" name="Google Shape;173;g36acb86ac53_0_380"/>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74" name="Google Shape;174;g36acb86ac53_0_380"/>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標準本文 - グリッド  - 機密あり">
  <p:cSld name="標準本文 - グリッド  - 機密あり">
    <p:spTree>
      <p:nvGrpSpPr>
        <p:cNvPr id="1" name="Shape 175"/>
        <p:cNvGrpSpPr/>
        <p:nvPr/>
      </p:nvGrpSpPr>
      <p:grpSpPr>
        <a:xfrm>
          <a:off x="0" y="0"/>
          <a:ext cx="0" cy="0"/>
          <a:chOff x="0" y="0"/>
          <a:chExt cx="0" cy="0"/>
        </a:xfrm>
      </p:grpSpPr>
      <p:pic>
        <p:nvPicPr>
          <p:cNvPr id="176" name="Google Shape;176;g36acb86ac53_0_387" descr="グラフ&#10;&#10;中程度の精度で自動的に生成された説明"/>
          <p:cNvPicPr preferRelativeResize="0"/>
          <p:nvPr/>
        </p:nvPicPr>
        <p:blipFill rotWithShape="1">
          <a:blip r:embed="rId2">
            <a:alphaModFix/>
          </a:blip>
          <a:srcRect/>
          <a:stretch/>
        </p:blipFill>
        <p:spPr>
          <a:xfrm>
            <a:off x="0" y="0"/>
            <a:ext cx="13843001" cy="9765003"/>
          </a:xfrm>
          <a:prstGeom prst="rect">
            <a:avLst/>
          </a:prstGeom>
          <a:noFill/>
          <a:ln>
            <a:noFill/>
          </a:ln>
        </p:spPr>
      </p:pic>
      <p:sp>
        <p:nvSpPr>
          <p:cNvPr id="177" name="Google Shape;177;g36acb86ac53_0_387"/>
          <p:cNvSpPr txBox="1">
            <a:spLocks noGrp="1"/>
          </p:cNvSpPr>
          <p:nvPr>
            <p:ph type="body" idx="1"/>
          </p:nvPr>
        </p:nvSpPr>
        <p:spPr>
          <a:xfrm>
            <a:off x="1038066"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78" name="Google Shape;178;g36acb86ac53_0_387"/>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sp>
        <p:nvSpPr>
          <p:cNvPr id="179" name="Google Shape;179;g36acb86ac53_0_387"/>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80" name="Google Shape;180;g36acb86ac53_0_387"/>
          <p:cNvCxnSpPr/>
          <p:nvPr/>
        </p:nvCxnSpPr>
        <p:spPr>
          <a:xfrm>
            <a:off x="523420" y="789719"/>
            <a:ext cx="275700" cy="0"/>
          </a:xfrm>
          <a:prstGeom prst="straightConnector1">
            <a:avLst/>
          </a:prstGeom>
          <a:noFill/>
          <a:ln w="25400" cap="flat" cmpd="sng">
            <a:solidFill>
              <a:srgbClr val="7F7F7F"/>
            </a:solidFill>
            <a:prstDash val="solid"/>
            <a:miter lim="400000"/>
            <a:headEnd type="none" w="sm" len="sm"/>
            <a:tailEnd type="none" w="sm" len="sm"/>
          </a:ln>
        </p:spPr>
      </p:cxnSp>
      <p:sp>
        <p:nvSpPr>
          <p:cNvPr id="181" name="Google Shape;181;g36acb86ac53_0_387"/>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cxnSp>
        <p:nvCxnSpPr>
          <p:cNvPr id="182" name="Google Shape;182;g36acb86ac53_0_387"/>
          <p:cNvCxnSpPr/>
          <p:nvPr/>
        </p:nvCxnSpPr>
        <p:spPr>
          <a:xfrm>
            <a:off x="9393096" y="655100"/>
            <a:ext cx="732900" cy="0"/>
          </a:xfrm>
          <a:prstGeom prst="straightConnector1">
            <a:avLst/>
          </a:prstGeom>
          <a:noFill/>
          <a:ln w="9525" cap="flat" cmpd="sng">
            <a:solidFill>
              <a:srgbClr val="BFBFBF"/>
            </a:solidFill>
            <a:prstDash val="solid"/>
            <a:miter lim="800000"/>
            <a:headEnd type="none" w="sm" len="sm"/>
            <a:tailEnd type="none" w="sm" len="sm"/>
          </a:ln>
        </p:spPr>
      </p:cxnSp>
      <p:pic>
        <p:nvPicPr>
          <p:cNvPr id="183" name="Google Shape;183;g36acb86ac53_0_387" descr="図形&#10;&#10;中程度の精度で自動的に生成された説明"/>
          <p:cNvPicPr preferRelativeResize="0"/>
          <p:nvPr/>
        </p:nvPicPr>
        <p:blipFill rotWithShape="1">
          <a:blip r:embed="rId3">
            <a:alphaModFix/>
          </a:blip>
          <a:srcRect/>
          <a:stretch/>
        </p:blipFill>
        <p:spPr>
          <a:xfrm>
            <a:off x="10292355" y="558308"/>
            <a:ext cx="892690" cy="190143"/>
          </a:xfrm>
          <a:prstGeom prst="rect">
            <a:avLst/>
          </a:prstGeom>
          <a:noFill/>
          <a:ln>
            <a:noFill/>
          </a:ln>
        </p:spPr>
      </p:pic>
      <p:sp>
        <p:nvSpPr>
          <p:cNvPr id="184" name="Google Shape;184;g36acb86ac53_0_387"/>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企画提案書&lt;背景なし&gt;">
  <p:cSld name="企画提案書&lt;背景なし&gt;">
    <p:spTree>
      <p:nvGrpSpPr>
        <p:cNvPr id="1" name="Shape 185"/>
        <p:cNvGrpSpPr/>
        <p:nvPr/>
      </p:nvGrpSpPr>
      <p:grpSpPr>
        <a:xfrm>
          <a:off x="0" y="0"/>
          <a:ext cx="0" cy="0"/>
          <a:chOff x="0" y="0"/>
          <a:chExt cx="0" cy="0"/>
        </a:xfrm>
      </p:grpSpPr>
      <p:sp>
        <p:nvSpPr>
          <p:cNvPr id="186" name="Google Shape;186;g36acb86ac53_0_397"/>
          <p:cNvSpPr txBox="1">
            <a:spLocks noGrp="1"/>
          </p:cNvSpPr>
          <p:nvPr>
            <p:ph type="body" idx="1"/>
          </p:nvPr>
        </p:nvSpPr>
        <p:spPr>
          <a:xfrm>
            <a:off x="1267806" y="8332999"/>
            <a:ext cx="7446600" cy="889200"/>
          </a:xfrm>
          <a:prstGeom prst="rect">
            <a:avLst/>
          </a:prstGeom>
          <a:noFill/>
          <a:ln>
            <a:noFill/>
          </a:ln>
        </p:spPr>
        <p:txBody>
          <a:bodyPr spcFirstLastPara="1" wrap="square" lIns="46125" tIns="46125" rIns="46125" bIns="46125" anchor="t" anchorCtr="0">
            <a:normAutofit/>
          </a:bodyPr>
          <a:lstStyle>
            <a:lvl1pPr marL="457200" lvl="0" indent="-228600" algn="l">
              <a:lnSpc>
                <a:spcPct val="60000"/>
              </a:lnSpc>
              <a:spcBef>
                <a:spcPts val="0"/>
              </a:spcBef>
              <a:spcAft>
                <a:spcPts val="0"/>
              </a:spcAft>
              <a:buClr>
                <a:schemeClr val="dk1"/>
              </a:buClr>
              <a:buSzPts val="1400"/>
              <a:buNone/>
              <a:defRPr sz="14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87" name="Google Shape;187;g36acb86ac53_0_397"/>
          <p:cNvSpPr txBox="1">
            <a:spLocks noGrp="1"/>
          </p:cNvSpPr>
          <p:nvPr>
            <p:ph type="body" idx="2"/>
          </p:nvPr>
        </p:nvSpPr>
        <p:spPr>
          <a:xfrm>
            <a:off x="1268618" y="7869915"/>
            <a:ext cx="7446000" cy="3363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600"/>
              <a:buNone/>
              <a:defRPr sz="1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pic>
        <p:nvPicPr>
          <p:cNvPr id="188" name="Google Shape;188;g36acb86ac53_0_397" descr="図形&#10;&#10;中程度の精度で自動的に生成された説明"/>
          <p:cNvPicPr preferRelativeResize="0"/>
          <p:nvPr/>
        </p:nvPicPr>
        <p:blipFill rotWithShape="1">
          <a:blip r:embed="rId2">
            <a:alphaModFix/>
          </a:blip>
          <a:srcRect/>
          <a:stretch/>
        </p:blipFill>
        <p:spPr>
          <a:xfrm>
            <a:off x="908226" y="5031389"/>
            <a:ext cx="5256619" cy="1440295"/>
          </a:xfrm>
          <a:prstGeom prst="rect">
            <a:avLst/>
          </a:prstGeom>
          <a:noFill/>
          <a:ln>
            <a:noFill/>
          </a:ln>
        </p:spPr>
      </p:pic>
      <p:cxnSp>
        <p:nvCxnSpPr>
          <p:cNvPr id="189" name="Google Shape;189;g36acb86ac53_0_397"/>
          <p:cNvCxnSpPr/>
          <p:nvPr/>
        </p:nvCxnSpPr>
        <p:spPr>
          <a:xfrm>
            <a:off x="935936" y="7344324"/>
            <a:ext cx="0" cy="1407000"/>
          </a:xfrm>
          <a:prstGeom prst="straightConnector1">
            <a:avLst/>
          </a:prstGeom>
          <a:noFill/>
          <a:ln w="19050" cap="flat" cmpd="sng">
            <a:solidFill>
              <a:schemeClr val="dk1"/>
            </a:solidFill>
            <a:prstDash val="solid"/>
            <a:miter lim="800000"/>
            <a:headEnd type="none" w="sm" len="sm"/>
            <a:tailEnd type="none" w="sm" len="sm"/>
          </a:ln>
        </p:spPr>
      </p:cxnSp>
      <p:sp>
        <p:nvSpPr>
          <p:cNvPr id="190" name="Google Shape;190;g36acb86ac53_0_397"/>
          <p:cNvSpPr txBox="1">
            <a:spLocks noGrp="1"/>
          </p:cNvSpPr>
          <p:nvPr>
            <p:ph type="body" idx="3"/>
          </p:nvPr>
        </p:nvSpPr>
        <p:spPr>
          <a:xfrm>
            <a:off x="1268619" y="7485047"/>
            <a:ext cx="3854100" cy="3363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300"/>
              <a:buNone/>
              <a:defRPr sz="13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91" name="Google Shape;191;g36acb86ac53_0_397"/>
          <p:cNvSpPr txBox="1"/>
          <p:nvPr/>
        </p:nvSpPr>
        <p:spPr>
          <a:xfrm>
            <a:off x="11312218" y="595545"/>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7F7F7F"/>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192" name="Google Shape;192;g36acb86ac53_0_397"/>
          <p:cNvSpPr txBox="1"/>
          <p:nvPr/>
        </p:nvSpPr>
        <p:spPr>
          <a:xfrm>
            <a:off x="12844949" y="524833"/>
            <a:ext cx="510900" cy="293100"/>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rgbClr val="7F7F7F"/>
                </a:solidFill>
                <a:latin typeface="Helvetica Neue"/>
                <a:ea typeface="Helvetica Neue"/>
                <a:cs typeface="Helvetica Neue"/>
                <a:sym typeface="Helvetica Neue"/>
              </a:rPr>
              <a:t>‹#›</a:t>
            </a:fld>
            <a:endParaRPr sz="1362" b="0" i="0" u="none" strike="noStrike" cap="none">
              <a:solidFill>
                <a:srgbClr val="7F7F7F"/>
              </a:solidFill>
              <a:latin typeface="Helvetica Neue"/>
              <a:ea typeface="Helvetica Neue"/>
              <a:cs typeface="Helvetica Neue"/>
              <a:sym typeface="Helvetica Neue"/>
            </a:endParaRPr>
          </a:p>
        </p:txBody>
      </p:sp>
      <p:cxnSp>
        <p:nvCxnSpPr>
          <p:cNvPr id="193" name="Google Shape;193;g36acb86ac53_0_397"/>
          <p:cNvCxnSpPr/>
          <p:nvPr/>
        </p:nvCxnSpPr>
        <p:spPr>
          <a:xfrm>
            <a:off x="9764976" y="7344324"/>
            <a:ext cx="0" cy="1407000"/>
          </a:xfrm>
          <a:prstGeom prst="straightConnector1">
            <a:avLst/>
          </a:prstGeom>
          <a:noFill/>
          <a:ln w="19050" cap="flat" cmpd="sng">
            <a:solidFill>
              <a:schemeClr val="dk1"/>
            </a:solidFill>
            <a:prstDash val="solid"/>
            <a:miter lim="800000"/>
            <a:headEnd type="none" w="sm" len="sm"/>
            <a:tailEnd type="none" w="sm" len="sm"/>
          </a:ln>
        </p:spPr>
      </p:cxnSp>
      <p:sp>
        <p:nvSpPr>
          <p:cNvPr id="194" name="Google Shape;194;g36acb86ac53_0_397"/>
          <p:cNvSpPr txBox="1"/>
          <p:nvPr/>
        </p:nvSpPr>
        <p:spPr>
          <a:xfrm>
            <a:off x="9224263" y="596236"/>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195" name="Google Shape;195;g36acb86ac53_0_397"/>
          <p:cNvCxnSpPr/>
          <p:nvPr/>
        </p:nvCxnSpPr>
        <p:spPr>
          <a:xfrm>
            <a:off x="10460185" y="679376"/>
            <a:ext cx="732900" cy="0"/>
          </a:xfrm>
          <a:prstGeom prst="straightConnector1">
            <a:avLst/>
          </a:prstGeom>
          <a:noFill/>
          <a:ln w="9525" cap="flat" cmpd="sng">
            <a:solidFill>
              <a:srgbClr val="BFBFBF"/>
            </a:solidFill>
            <a:prstDash val="solid"/>
            <a:miter lim="800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自由タイトル表紙">
  <p:cSld name="自由タイトル表紙">
    <p:spTree>
      <p:nvGrpSpPr>
        <p:cNvPr id="1" name="Shape 196"/>
        <p:cNvGrpSpPr/>
        <p:nvPr/>
      </p:nvGrpSpPr>
      <p:grpSpPr>
        <a:xfrm>
          <a:off x="0" y="0"/>
          <a:ext cx="0" cy="0"/>
          <a:chOff x="0" y="0"/>
          <a:chExt cx="0" cy="0"/>
        </a:xfrm>
      </p:grpSpPr>
      <p:sp>
        <p:nvSpPr>
          <p:cNvPr id="197" name="Google Shape;197;g36acb86ac53_0_408"/>
          <p:cNvSpPr txBox="1">
            <a:spLocks noGrp="1"/>
          </p:cNvSpPr>
          <p:nvPr>
            <p:ph type="body" idx="1"/>
          </p:nvPr>
        </p:nvSpPr>
        <p:spPr>
          <a:xfrm>
            <a:off x="1267806" y="8332999"/>
            <a:ext cx="7446600" cy="889200"/>
          </a:xfrm>
          <a:prstGeom prst="rect">
            <a:avLst/>
          </a:prstGeom>
          <a:noFill/>
          <a:ln>
            <a:noFill/>
          </a:ln>
        </p:spPr>
        <p:txBody>
          <a:bodyPr spcFirstLastPara="1" wrap="square" lIns="46125" tIns="46125" rIns="46125" bIns="46125" anchor="t" anchorCtr="0">
            <a:normAutofit/>
          </a:bodyPr>
          <a:lstStyle>
            <a:lvl1pPr marL="457200" lvl="0" indent="-228600" algn="l">
              <a:lnSpc>
                <a:spcPct val="60000"/>
              </a:lnSpc>
              <a:spcBef>
                <a:spcPts val="0"/>
              </a:spcBef>
              <a:spcAft>
                <a:spcPts val="0"/>
              </a:spcAft>
              <a:buClr>
                <a:schemeClr val="dk1"/>
              </a:buClr>
              <a:buSzPts val="1400"/>
              <a:buNone/>
              <a:defRPr sz="14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198" name="Google Shape;198;g36acb86ac53_0_408"/>
          <p:cNvSpPr txBox="1">
            <a:spLocks noGrp="1"/>
          </p:cNvSpPr>
          <p:nvPr>
            <p:ph type="body" idx="2"/>
          </p:nvPr>
        </p:nvSpPr>
        <p:spPr>
          <a:xfrm>
            <a:off x="1268618" y="7869915"/>
            <a:ext cx="7446000" cy="3363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600"/>
              <a:buNone/>
              <a:defRPr sz="1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199" name="Google Shape;199;g36acb86ac53_0_408"/>
          <p:cNvCxnSpPr/>
          <p:nvPr/>
        </p:nvCxnSpPr>
        <p:spPr>
          <a:xfrm>
            <a:off x="935936" y="7344324"/>
            <a:ext cx="0" cy="1407000"/>
          </a:xfrm>
          <a:prstGeom prst="straightConnector1">
            <a:avLst/>
          </a:prstGeom>
          <a:noFill/>
          <a:ln w="19050" cap="flat" cmpd="sng">
            <a:solidFill>
              <a:schemeClr val="dk1"/>
            </a:solidFill>
            <a:prstDash val="solid"/>
            <a:miter lim="800000"/>
            <a:headEnd type="none" w="sm" len="sm"/>
            <a:tailEnd type="none" w="sm" len="sm"/>
          </a:ln>
        </p:spPr>
      </p:cxnSp>
      <p:sp>
        <p:nvSpPr>
          <p:cNvPr id="200" name="Google Shape;200;g36acb86ac53_0_408"/>
          <p:cNvSpPr txBox="1">
            <a:spLocks noGrp="1"/>
          </p:cNvSpPr>
          <p:nvPr>
            <p:ph type="body" idx="3"/>
          </p:nvPr>
        </p:nvSpPr>
        <p:spPr>
          <a:xfrm>
            <a:off x="1268619" y="7485047"/>
            <a:ext cx="3854100" cy="3363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300"/>
              <a:buNone/>
              <a:defRPr sz="13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01" name="Google Shape;201;g36acb86ac53_0_408"/>
          <p:cNvSpPr txBox="1"/>
          <p:nvPr/>
        </p:nvSpPr>
        <p:spPr>
          <a:xfrm>
            <a:off x="11312218" y="595545"/>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7F7F7F"/>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02" name="Google Shape;202;g36acb86ac53_0_408"/>
          <p:cNvSpPr txBox="1"/>
          <p:nvPr/>
        </p:nvSpPr>
        <p:spPr>
          <a:xfrm>
            <a:off x="12844949" y="524833"/>
            <a:ext cx="510900" cy="293100"/>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rgbClr val="7F7F7F"/>
                </a:solidFill>
                <a:latin typeface="Helvetica Neue"/>
                <a:ea typeface="Helvetica Neue"/>
                <a:cs typeface="Helvetica Neue"/>
                <a:sym typeface="Helvetica Neue"/>
              </a:rPr>
              <a:t>‹#›</a:t>
            </a:fld>
            <a:endParaRPr sz="1362" b="0" i="0" u="none" strike="noStrike" cap="none">
              <a:solidFill>
                <a:srgbClr val="7F7F7F"/>
              </a:solidFill>
              <a:latin typeface="Helvetica Neue"/>
              <a:ea typeface="Helvetica Neue"/>
              <a:cs typeface="Helvetica Neue"/>
              <a:sym typeface="Helvetica Neue"/>
            </a:endParaRPr>
          </a:p>
        </p:txBody>
      </p:sp>
      <p:cxnSp>
        <p:nvCxnSpPr>
          <p:cNvPr id="203" name="Google Shape;203;g36acb86ac53_0_408"/>
          <p:cNvCxnSpPr/>
          <p:nvPr/>
        </p:nvCxnSpPr>
        <p:spPr>
          <a:xfrm>
            <a:off x="9764976" y="7344324"/>
            <a:ext cx="0" cy="1407000"/>
          </a:xfrm>
          <a:prstGeom prst="straightConnector1">
            <a:avLst/>
          </a:prstGeom>
          <a:noFill/>
          <a:ln w="19050" cap="flat" cmpd="sng">
            <a:solidFill>
              <a:schemeClr val="dk1"/>
            </a:solidFill>
            <a:prstDash val="solid"/>
            <a:miter lim="800000"/>
            <a:headEnd type="none" w="sm" len="sm"/>
            <a:tailEnd type="none" w="sm" len="sm"/>
          </a:ln>
        </p:spPr>
      </p:cxnSp>
      <p:sp>
        <p:nvSpPr>
          <p:cNvPr id="204" name="Google Shape;204;g36acb86ac53_0_408"/>
          <p:cNvSpPr txBox="1"/>
          <p:nvPr/>
        </p:nvSpPr>
        <p:spPr>
          <a:xfrm>
            <a:off x="9224263" y="596236"/>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05" name="Google Shape;205;g36acb86ac53_0_408"/>
          <p:cNvCxnSpPr/>
          <p:nvPr/>
        </p:nvCxnSpPr>
        <p:spPr>
          <a:xfrm>
            <a:off x="10460185" y="679376"/>
            <a:ext cx="732900" cy="0"/>
          </a:xfrm>
          <a:prstGeom prst="straightConnector1">
            <a:avLst/>
          </a:prstGeom>
          <a:noFill/>
          <a:ln w="9525" cap="flat" cmpd="sng">
            <a:solidFill>
              <a:srgbClr val="BFBFBF"/>
            </a:solidFill>
            <a:prstDash val="solid"/>
            <a:miter lim="800000"/>
            <a:headEnd type="none" w="sm" len="sm"/>
            <a:tailEnd type="none" w="sm" len="sm"/>
          </a:ln>
        </p:spPr>
      </p:cxnSp>
      <p:sp>
        <p:nvSpPr>
          <p:cNvPr id="206" name="Google Shape;206;g36acb86ac53_0_408"/>
          <p:cNvSpPr txBox="1">
            <a:spLocks noGrp="1"/>
          </p:cNvSpPr>
          <p:nvPr>
            <p:ph type="body" idx="4"/>
          </p:nvPr>
        </p:nvSpPr>
        <p:spPr>
          <a:xfrm>
            <a:off x="935937" y="5661354"/>
            <a:ext cx="7442400" cy="681300"/>
          </a:xfrm>
          <a:prstGeom prst="rect">
            <a:avLst/>
          </a:prstGeom>
          <a:noFill/>
          <a:ln>
            <a:noFill/>
          </a:ln>
        </p:spPr>
        <p:txBody>
          <a:bodyPr spcFirstLastPara="1" wrap="square" lIns="46125" tIns="46125" rIns="46125" bIns="46125" anchor="t" anchorCtr="0">
            <a:noAutofit/>
          </a:bodyPr>
          <a:lstStyle>
            <a:lvl1pPr marL="457200" lvl="0" indent="-228600" algn="l">
              <a:lnSpc>
                <a:spcPct val="120000"/>
              </a:lnSpc>
              <a:spcBef>
                <a:spcPts val="0"/>
              </a:spcBef>
              <a:spcAft>
                <a:spcPts val="0"/>
              </a:spcAft>
              <a:buClr>
                <a:schemeClr val="dk1"/>
              </a:buClr>
              <a:buSzPts val="3600"/>
              <a:buNone/>
              <a:defRPr sz="3600" b="1"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07" name="Google Shape;207;g36acb86ac53_0_408"/>
          <p:cNvSpPr txBox="1">
            <a:spLocks noGrp="1"/>
          </p:cNvSpPr>
          <p:nvPr>
            <p:ph type="body" idx="5"/>
          </p:nvPr>
        </p:nvSpPr>
        <p:spPr>
          <a:xfrm>
            <a:off x="935936" y="4850734"/>
            <a:ext cx="7442400" cy="681300"/>
          </a:xfrm>
          <a:prstGeom prst="rect">
            <a:avLst/>
          </a:prstGeom>
          <a:noFill/>
          <a:ln>
            <a:noFill/>
          </a:ln>
        </p:spPr>
        <p:txBody>
          <a:bodyPr spcFirstLastPara="1" wrap="square" lIns="46125" tIns="46125" rIns="46125" bIns="46125" anchor="t" anchorCtr="0">
            <a:noAutofit/>
          </a:bodyPr>
          <a:lstStyle>
            <a:lvl1pPr marL="457200" lvl="0" indent="-228600" algn="l">
              <a:lnSpc>
                <a:spcPct val="120000"/>
              </a:lnSpc>
              <a:spcBef>
                <a:spcPts val="0"/>
              </a:spcBef>
              <a:spcAft>
                <a:spcPts val="0"/>
              </a:spcAft>
              <a:buClr>
                <a:schemeClr val="dk1"/>
              </a:buClr>
              <a:buSzPts val="2400"/>
              <a:buNone/>
              <a:defRPr sz="2400" b="1"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まっさらなホワイト">
  <p:cSld name="まっさらなホワイト">
    <p:spTree>
      <p:nvGrpSpPr>
        <p:cNvPr id="1" name="Shape 208"/>
        <p:cNvGrpSpPr/>
        <p:nvPr/>
      </p:nvGrpSpPr>
      <p:grpSpPr>
        <a:xfrm>
          <a:off x="0" y="0"/>
          <a:ext cx="0" cy="0"/>
          <a:chOff x="0" y="0"/>
          <a:chExt cx="0" cy="0"/>
        </a:xfrm>
      </p:grpSpPr>
      <p:sp>
        <p:nvSpPr>
          <p:cNvPr id="209" name="Google Shape;209;g36acb86ac53_0_420"/>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目次 - グレー">
  <p:cSld name="目次 - グレー">
    <p:spTree>
      <p:nvGrpSpPr>
        <p:cNvPr id="1" name="Shape 210"/>
        <p:cNvGrpSpPr/>
        <p:nvPr/>
      </p:nvGrpSpPr>
      <p:grpSpPr>
        <a:xfrm>
          <a:off x="0" y="0"/>
          <a:ext cx="0" cy="0"/>
          <a:chOff x="0" y="0"/>
          <a:chExt cx="0" cy="0"/>
        </a:xfrm>
      </p:grpSpPr>
      <p:sp>
        <p:nvSpPr>
          <p:cNvPr id="211" name="Google Shape;211;g36acb86ac53_0_422"/>
          <p:cNvSpPr/>
          <p:nvPr/>
        </p:nvSpPr>
        <p:spPr>
          <a:xfrm>
            <a:off x="-1" y="0"/>
            <a:ext cx="13842900" cy="9753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2" name="Google Shape;212;g36acb86ac53_0_422"/>
          <p:cNvSpPr txBox="1">
            <a:spLocks noGrp="1"/>
          </p:cNvSpPr>
          <p:nvPr>
            <p:ph type="body" idx="1"/>
          </p:nvPr>
        </p:nvSpPr>
        <p:spPr>
          <a:xfrm>
            <a:off x="1201669" y="2552284"/>
            <a:ext cx="13587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rgbClr val="7F7F7F"/>
              </a:buClr>
              <a:buSzPts val="3600"/>
              <a:buNone/>
              <a:defRPr sz="36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13" name="Google Shape;213;g36acb86ac53_0_422"/>
          <p:cNvSpPr txBox="1"/>
          <p:nvPr/>
        </p:nvSpPr>
        <p:spPr>
          <a:xfrm>
            <a:off x="12831097" y="493656"/>
            <a:ext cx="510900" cy="293100"/>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214" name="Google Shape;214;g36acb86ac53_0_422"/>
          <p:cNvCxnSpPr/>
          <p:nvPr/>
        </p:nvCxnSpPr>
        <p:spPr>
          <a:xfrm>
            <a:off x="2989979" y="0"/>
            <a:ext cx="0" cy="3699600"/>
          </a:xfrm>
          <a:prstGeom prst="straightConnector1">
            <a:avLst/>
          </a:prstGeom>
          <a:noFill/>
          <a:ln w="19050" cap="flat" cmpd="sng">
            <a:solidFill>
              <a:srgbClr val="BFBFBF"/>
            </a:solidFill>
            <a:prstDash val="solid"/>
            <a:miter lim="800000"/>
            <a:headEnd type="none" w="sm" len="sm"/>
            <a:tailEnd type="none" w="sm" len="sm"/>
          </a:ln>
        </p:spPr>
      </p:cxnSp>
      <p:sp>
        <p:nvSpPr>
          <p:cNvPr id="215" name="Google Shape;215;g36acb86ac53_0_422"/>
          <p:cNvSpPr txBox="1">
            <a:spLocks noGrp="1"/>
          </p:cNvSpPr>
          <p:nvPr>
            <p:ph type="body" idx="2"/>
          </p:nvPr>
        </p:nvSpPr>
        <p:spPr>
          <a:xfrm>
            <a:off x="4191648" y="2445868"/>
            <a:ext cx="9072600" cy="6549900"/>
          </a:xfrm>
          <a:prstGeom prst="rect">
            <a:avLst/>
          </a:prstGeom>
          <a:noFill/>
          <a:ln>
            <a:noFill/>
          </a:ln>
        </p:spPr>
        <p:txBody>
          <a:bodyPr spcFirstLastPara="1" wrap="square" lIns="46125" tIns="46125" rIns="46125" bIns="46125" anchor="t" anchorCtr="0">
            <a:noAutofit/>
          </a:bodyPr>
          <a:lstStyle>
            <a:lvl1pPr marL="457200" marR="0" lvl="0" indent="-228600" algn="l">
              <a:lnSpc>
                <a:spcPct val="200000"/>
              </a:lnSpc>
              <a:spcBef>
                <a:spcPts val="0"/>
              </a:spcBef>
              <a:spcAft>
                <a:spcPts val="0"/>
              </a:spcAft>
              <a:buClr>
                <a:srgbClr val="7F7F7F"/>
              </a:buClr>
              <a:buSzPts val="1800"/>
              <a:buFont typeface="Arial"/>
              <a:buNone/>
              <a:defRPr sz="18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16" name="Google Shape;216;g36acb86ac53_0_422"/>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17" name="Google Shape;217;g36acb86ac53_0_422"/>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18" name="Google Shape;218;g36acb86ac53_0_422"/>
          <p:cNvCxnSpPr/>
          <p:nvPr/>
        </p:nvCxnSpPr>
        <p:spPr>
          <a:xfrm>
            <a:off x="9393096" y="655100"/>
            <a:ext cx="732900" cy="0"/>
          </a:xfrm>
          <a:prstGeom prst="straightConnector1">
            <a:avLst/>
          </a:prstGeom>
          <a:noFill/>
          <a:ln w="9525" cap="flat" cmpd="sng">
            <a:solidFill>
              <a:schemeClr val="lt1"/>
            </a:solidFill>
            <a:prstDash val="solid"/>
            <a:miter lim="800000"/>
            <a:headEnd type="none" w="sm" len="sm"/>
            <a:tailEnd type="none" w="sm" len="sm"/>
          </a:ln>
        </p:spPr>
      </p:cxnSp>
      <p:pic>
        <p:nvPicPr>
          <p:cNvPr id="219" name="Google Shape;219;g36acb86ac53_0_422" descr="ナイフ, テーブル が含まれている画像&#10;&#10;自動的に生成された説明"/>
          <p:cNvPicPr preferRelativeResize="0"/>
          <p:nvPr/>
        </p:nvPicPr>
        <p:blipFill rotWithShape="1">
          <a:blip r:embed="rId2">
            <a:alphaModFix/>
          </a:blip>
          <a:srcRect/>
          <a:stretch/>
        </p:blipFill>
        <p:spPr>
          <a:xfrm>
            <a:off x="10292355" y="558308"/>
            <a:ext cx="892689" cy="1898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目次 - ホワイト">
  <p:cSld name="目次 - ホワイト">
    <p:spTree>
      <p:nvGrpSpPr>
        <p:cNvPr id="1" name="Shape 220"/>
        <p:cNvGrpSpPr/>
        <p:nvPr/>
      </p:nvGrpSpPr>
      <p:grpSpPr>
        <a:xfrm>
          <a:off x="0" y="0"/>
          <a:ext cx="0" cy="0"/>
          <a:chOff x="0" y="0"/>
          <a:chExt cx="0" cy="0"/>
        </a:xfrm>
      </p:grpSpPr>
      <p:sp>
        <p:nvSpPr>
          <p:cNvPr id="221" name="Google Shape;221;g36acb86ac53_0_432"/>
          <p:cNvSpPr txBox="1">
            <a:spLocks noGrp="1"/>
          </p:cNvSpPr>
          <p:nvPr>
            <p:ph type="sldNum" idx="12"/>
          </p:nvPr>
        </p:nvSpPr>
        <p:spPr>
          <a:xfrm>
            <a:off x="12930247" y="508475"/>
            <a:ext cx="5109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
        <p:nvSpPr>
          <p:cNvPr id="222" name="Google Shape;222;g36acb86ac53_0_432"/>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23" name="Google Shape;223;g36acb86ac53_0_432"/>
          <p:cNvSpPr txBox="1">
            <a:spLocks noGrp="1"/>
          </p:cNvSpPr>
          <p:nvPr>
            <p:ph type="body" idx="1"/>
          </p:nvPr>
        </p:nvSpPr>
        <p:spPr>
          <a:xfrm>
            <a:off x="1201669" y="2552284"/>
            <a:ext cx="13587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rgbClr val="7F7F7F"/>
              </a:buClr>
              <a:buSzPts val="3600"/>
              <a:buNone/>
              <a:defRPr sz="36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24" name="Google Shape;224;g36acb86ac53_0_432"/>
          <p:cNvCxnSpPr/>
          <p:nvPr/>
        </p:nvCxnSpPr>
        <p:spPr>
          <a:xfrm>
            <a:off x="2989979" y="0"/>
            <a:ext cx="0" cy="3699600"/>
          </a:xfrm>
          <a:prstGeom prst="straightConnector1">
            <a:avLst/>
          </a:prstGeom>
          <a:noFill/>
          <a:ln w="19050" cap="flat" cmpd="sng">
            <a:solidFill>
              <a:srgbClr val="BFBFBF"/>
            </a:solidFill>
            <a:prstDash val="solid"/>
            <a:miter lim="800000"/>
            <a:headEnd type="none" w="sm" len="sm"/>
            <a:tailEnd type="none" w="sm" len="sm"/>
          </a:ln>
        </p:spPr>
      </p:cxnSp>
      <p:sp>
        <p:nvSpPr>
          <p:cNvPr id="225" name="Google Shape;225;g36acb86ac53_0_432"/>
          <p:cNvSpPr txBox="1">
            <a:spLocks noGrp="1"/>
          </p:cNvSpPr>
          <p:nvPr>
            <p:ph type="body" idx="2"/>
          </p:nvPr>
        </p:nvSpPr>
        <p:spPr>
          <a:xfrm>
            <a:off x="4191648" y="2445868"/>
            <a:ext cx="9072600" cy="6549900"/>
          </a:xfrm>
          <a:prstGeom prst="rect">
            <a:avLst/>
          </a:prstGeom>
          <a:noFill/>
          <a:ln>
            <a:noFill/>
          </a:ln>
        </p:spPr>
        <p:txBody>
          <a:bodyPr spcFirstLastPara="1" wrap="square" lIns="46125" tIns="46125" rIns="46125" bIns="46125" anchor="t" anchorCtr="0">
            <a:noAutofit/>
          </a:bodyPr>
          <a:lstStyle>
            <a:lvl1pPr marL="457200" marR="0" lvl="0" indent="-228600" algn="l">
              <a:lnSpc>
                <a:spcPct val="200000"/>
              </a:lnSpc>
              <a:spcBef>
                <a:spcPts val="0"/>
              </a:spcBef>
              <a:spcAft>
                <a:spcPts val="0"/>
              </a:spcAft>
              <a:buClr>
                <a:srgbClr val="7F7F7F"/>
              </a:buClr>
              <a:buSzPts val="1800"/>
              <a:buFont typeface="Arial"/>
              <a:buNone/>
              <a:defRPr sz="18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26" name="Google Shape;226;g36acb86ac53_0_432"/>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27" name="Google Shape;227;g36acb86ac53_0_432"/>
          <p:cNvCxnSpPr/>
          <p:nvPr/>
        </p:nvCxnSpPr>
        <p:spPr>
          <a:xfrm>
            <a:off x="9393096" y="655100"/>
            <a:ext cx="732900" cy="0"/>
          </a:xfrm>
          <a:prstGeom prst="straightConnector1">
            <a:avLst/>
          </a:prstGeom>
          <a:noFill/>
          <a:ln w="9525" cap="flat" cmpd="sng">
            <a:solidFill>
              <a:srgbClr val="BFBFBF"/>
            </a:solidFill>
            <a:prstDash val="solid"/>
            <a:miter lim="800000"/>
            <a:headEnd type="none" w="sm" len="sm"/>
            <a:tailEnd type="none" w="sm" len="sm"/>
          </a:ln>
        </p:spPr>
      </p:cxnSp>
      <p:pic>
        <p:nvPicPr>
          <p:cNvPr id="228" name="Google Shape;228;g36acb86ac53_0_432"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タイトル（扉）グレー- 機密あり" type="tx">
  <p:cSld name="TITLE_AND_BODY">
    <p:spTree>
      <p:nvGrpSpPr>
        <p:cNvPr id="1" name="Shape 229"/>
        <p:cNvGrpSpPr/>
        <p:nvPr/>
      </p:nvGrpSpPr>
      <p:grpSpPr>
        <a:xfrm>
          <a:off x="0" y="0"/>
          <a:ext cx="0" cy="0"/>
          <a:chOff x="0" y="0"/>
          <a:chExt cx="0" cy="0"/>
        </a:xfrm>
      </p:grpSpPr>
      <p:sp>
        <p:nvSpPr>
          <p:cNvPr id="230" name="Google Shape;230;g36acb86ac53_0_441"/>
          <p:cNvSpPr/>
          <p:nvPr/>
        </p:nvSpPr>
        <p:spPr>
          <a:xfrm>
            <a:off x="-1" y="0"/>
            <a:ext cx="13842900" cy="9753600"/>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1" name="Google Shape;231;g36acb86ac53_0_441"/>
          <p:cNvSpPr txBox="1">
            <a:spLocks noGrp="1"/>
          </p:cNvSpPr>
          <p:nvPr>
            <p:ph type="body" idx="1"/>
          </p:nvPr>
        </p:nvSpPr>
        <p:spPr>
          <a:xfrm>
            <a:off x="1201668" y="4640260"/>
            <a:ext cx="121383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32" name="Google Shape;232;g36acb86ac53_0_441"/>
          <p:cNvSpPr txBox="1">
            <a:spLocks noGrp="1"/>
          </p:cNvSpPr>
          <p:nvPr>
            <p:ph type="body" idx="2"/>
          </p:nvPr>
        </p:nvSpPr>
        <p:spPr>
          <a:xfrm>
            <a:off x="457200" y="2468333"/>
            <a:ext cx="2103000" cy="977700"/>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lt1"/>
              </a:buClr>
              <a:buSzPts val="5600"/>
              <a:buNone/>
              <a:defRPr sz="5600" b="0" i="0">
                <a:solidFill>
                  <a:schemeClr val="lt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33" name="Google Shape;233;g36acb86ac53_0_441"/>
          <p:cNvSpPr txBox="1"/>
          <p:nvPr/>
        </p:nvSpPr>
        <p:spPr>
          <a:xfrm>
            <a:off x="12831097" y="493656"/>
            <a:ext cx="510900" cy="293100"/>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234" name="Google Shape;234;g36acb86ac53_0_441"/>
          <p:cNvCxnSpPr/>
          <p:nvPr/>
        </p:nvCxnSpPr>
        <p:spPr>
          <a:xfrm>
            <a:off x="2989979" y="0"/>
            <a:ext cx="0" cy="3699600"/>
          </a:xfrm>
          <a:prstGeom prst="straightConnector1">
            <a:avLst/>
          </a:prstGeom>
          <a:noFill/>
          <a:ln w="19050" cap="flat" cmpd="sng">
            <a:solidFill>
              <a:schemeClr val="lt1"/>
            </a:solidFill>
            <a:prstDash val="solid"/>
            <a:miter lim="800000"/>
            <a:headEnd type="none" w="sm" len="sm"/>
            <a:tailEnd type="none" w="sm" len="sm"/>
          </a:ln>
        </p:spPr>
      </p:cxnSp>
      <p:sp>
        <p:nvSpPr>
          <p:cNvPr id="235" name="Google Shape;235;g36acb86ac53_0_441"/>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36" name="Google Shape;236;g36acb86ac53_0_441"/>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37" name="Google Shape;237;g36acb86ac53_0_441"/>
          <p:cNvCxnSpPr/>
          <p:nvPr/>
        </p:nvCxnSpPr>
        <p:spPr>
          <a:xfrm>
            <a:off x="9393096" y="655100"/>
            <a:ext cx="732900" cy="0"/>
          </a:xfrm>
          <a:prstGeom prst="straightConnector1">
            <a:avLst/>
          </a:prstGeom>
          <a:noFill/>
          <a:ln w="9525" cap="flat" cmpd="sng">
            <a:solidFill>
              <a:schemeClr val="lt1"/>
            </a:solidFill>
            <a:prstDash val="solid"/>
            <a:miter lim="800000"/>
            <a:headEnd type="none" w="sm" len="sm"/>
            <a:tailEnd type="none" w="sm" len="sm"/>
          </a:ln>
        </p:spPr>
      </p:cxnSp>
      <p:pic>
        <p:nvPicPr>
          <p:cNvPr id="238" name="Google Shape;238;g36acb86ac53_0_441" descr="ナイフ, テーブル が含まれている画像&#10;&#10;自動的に生成された説明"/>
          <p:cNvPicPr preferRelativeResize="0"/>
          <p:nvPr/>
        </p:nvPicPr>
        <p:blipFill rotWithShape="1">
          <a:blip r:embed="rId2">
            <a:alphaModFix/>
          </a:blip>
          <a:srcRect/>
          <a:stretch/>
        </p:blipFill>
        <p:spPr>
          <a:xfrm>
            <a:off x="10292355" y="558308"/>
            <a:ext cx="892689" cy="18989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タイトル（扉）ホワイト- 機密あり">
  <p:cSld name="タイトル（扉）ホワイト- 機密あり">
    <p:spTree>
      <p:nvGrpSpPr>
        <p:cNvPr id="1" name="Shape 239"/>
        <p:cNvGrpSpPr/>
        <p:nvPr/>
      </p:nvGrpSpPr>
      <p:grpSpPr>
        <a:xfrm>
          <a:off x="0" y="0"/>
          <a:ext cx="0" cy="0"/>
          <a:chOff x="0" y="0"/>
          <a:chExt cx="0" cy="0"/>
        </a:xfrm>
      </p:grpSpPr>
      <p:sp>
        <p:nvSpPr>
          <p:cNvPr id="240" name="Google Shape;240;g36acb86ac53_0_451"/>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41" name="Google Shape;241;g36acb86ac53_0_451"/>
          <p:cNvSpPr txBox="1">
            <a:spLocks noGrp="1"/>
          </p:cNvSpPr>
          <p:nvPr>
            <p:ph type="body" idx="1"/>
          </p:nvPr>
        </p:nvSpPr>
        <p:spPr>
          <a:xfrm>
            <a:off x="457200" y="2468333"/>
            <a:ext cx="2103000" cy="977700"/>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dk1"/>
              </a:buClr>
              <a:buSzPts val="5600"/>
              <a:buNone/>
              <a:defRPr sz="5600" b="0" i="0">
                <a:solidFill>
                  <a:schemeClr val="dk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42" name="Google Shape;242;g36acb86ac53_0_451"/>
          <p:cNvCxnSpPr/>
          <p:nvPr/>
        </p:nvCxnSpPr>
        <p:spPr>
          <a:xfrm>
            <a:off x="2989979" y="0"/>
            <a:ext cx="0" cy="3699600"/>
          </a:xfrm>
          <a:prstGeom prst="straightConnector1">
            <a:avLst/>
          </a:prstGeom>
          <a:noFill/>
          <a:ln w="19050" cap="flat" cmpd="sng">
            <a:solidFill>
              <a:schemeClr val="dk1"/>
            </a:solidFill>
            <a:prstDash val="solid"/>
            <a:miter lim="800000"/>
            <a:headEnd type="none" w="sm" len="sm"/>
            <a:tailEnd type="none" w="sm" len="sm"/>
          </a:ln>
        </p:spPr>
      </p:cxnSp>
      <p:sp>
        <p:nvSpPr>
          <p:cNvPr id="243" name="Google Shape;243;g36acb86ac53_0_451"/>
          <p:cNvSpPr txBox="1">
            <a:spLocks noGrp="1"/>
          </p:cNvSpPr>
          <p:nvPr>
            <p:ph type="body" idx="2"/>
          </p:nvPr>
        </p:nvSpPr>
        <p:spPr>
          <a:xfrm>
            <a:off x="1201668" y="4640260"/>
            <a:ext cx="121383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dk1"/>
              </a:buClr>
              <a:buSzPts val="3600"/>
              <a:buNone/>
              <a:defRPr sz="3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44" name="Google Shape;244;g36acb86ac53_0_451"/>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45" name="Google Shape;245;g36acb86ac53_0_451"/>
          <p:cNvCxnSpPr/>
          <p:nvPr/>
        </p:nvCxnSpPr>
        <p:spPr>
          <a:xfrm>
            <a:off x="9393096" y="655100"/>
            <a:ext cx="732900" cy="0"/>
          </a:xfrm>
          <a:prstGeom prst="straightConnector1">
            <a:avLst/>
          </a:prstGeom>
          <a:noFill/>
          <a:ln w="9525" cap="flat" cmpd="sng">
            <a:solidFill>
              <a:srgbClr val="BFBFBF"/>
            </a:solidFill>
            <a:prstDash val="solid"/>
            <a:miter lim="800000"/>
            <a:headEnd type="none" w="sm" len="sm"/>
            <a:tailEnd type="none" w="sm" len="sm"/>
          </a:ln>
        </p:spPr>
      </p:cxnSp>
      <p:pic>
        <p:nvPicPr>
          <p:cNvPr id="246" name="Google Shape;246;g36acb86ac53_0_451"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47" name="Google Shape;247;g36acb86ac53_0_451"/>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標準本文 - 機密あり">
  <p:cSld name="標準本文 - 機密あり">
    <p:spTree>
      <p:nvGrpSpPr>
        <p:cNvPr id="1" name="Shape 248"/>
        <p:cNvGrpSpPr/>
        <p:nvPr/>
      </p:nvGrpSpPr>
      <p:grpSpPr>
        <a:xfrm>
          <a:off x="0" y="0"/>
          <a:ext cx="0" cy="0"/>
          <a:chOff x="0" y="0"/>
          <a:chExt cx="0" cy="0"/>
        </a:xfrm>
      </p:grpSpPr>
      <p:sp>
        <p:nvSpPr>
          <p:cNvPr id="249" name="Google Shape;249;g36acb86ac53_0_460"/>
          <p:cNvSpPr txBox="1">
            <a:spLocks noGrp="1"/>
          </p:cNvSpPr>
          <p:nvPr>
            <p:ph type="body" idx="1"/>
          </p:nvPr>
        </p:nvSpPr>
        <p:spPr>
          <a:xfrm>
            <a:off x="1027049"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50" name="Google Shape;250;g36acb86ac53_0_460"/>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51" name="Google Shape;251;g36acb86ac53_0_460"/>
          <p:cNvCxnSpPr/>
          <p:nvPr/>
        </p:nvCxnSpPr>
        <p:spPr>
          <a:xfrm>
            <a:off x="523420" y="808048"/>
            <a:ext cx="287100" cy="0"/>
          </a:xfrm>
          <a:prstGeom prst="straightConnector1">
            <a:avLst/>
          </a:prstGeom>
          <a:noFill/>
          <a:ln w="25400" cap="flat" cmpd="sng">
            <a:solidFill>
              <a:srgbClr val="7F7F7F"/>
            </a:solidFill>
            <a:prstDash val="solid"/>
            <a:miter lim="400000"/>
            <a:headEnd type="none" w="sm" len="sm"/>
            <a:tailEnd type="none" w="sm" len="sm"/>
          </a:ln>
        </p:spPr>
      </p:cxnSp>
      <p:sp>
        <p:nvSpPr>
          <p:cNvPr id="252" name="Google Shape;252;g36acb86ac53_0_460"/>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255" name="Google Shape;255;g36acb86ac53_0_460"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56" name="Google Shape;256;g36acb86ac53_0_460"/>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企画提案書&lt;背景なし&gt;">
  <p:cSld name="企画提案書&lt;背景なし&gt;">
    <p:spTree>
      <p:nvGrpSpPr>
        <p:cNvPr id="1" name="Shape 28"/>
        <p:cNvGrpSpPr/>
        <p:nvPr/>
      </p:nvGrpSpPr>
      <p:grpSpPr>
        <a:xfrm>
          <a:off x="0" y="0"/>
          <a:ext cx="0" cy="0"/>
          <a:chOff x="0" y="0"/>
          <a:chExt cx="0" cy="0"/>
        </a:xfrm>
      </p:grpSpPr>
      <p:sp>
        <p:nvSpPr>
          <p:cNvPr id="29" name="Google Shape;29;p93"/>
          <p:cNvSpPr txBox="1">
            <a:spLocks noGrp="1"/>
          </p:cNvSpPr>
          <p:nvPr>
            <p:ph type="body" idx="1"/>
          </p:nvPr>
        </p:nvSpPr>
        <p:spPr>
          <a:xfrm>
            <a:off x="1267806" y="8332999"/>
            <a:ext cx="7446700" cy="889300"/>
          </a:xfrm>
          <a:prstGeom prst="rect">
            <a:avLst/>
          </a:prstGeom>
          <a:noFill/>
          <a:ln>
            <a:noFill/>
          </a:ln>
        </p:spPr>
        <p:txBody>
          <a:bodyPr spcFirstLastPara="1" wrap="square" lIns="46125" tIns="46125" rIns="46125" bIns="46125" anchor="t" anchorCtr="0">
            <a:normAutofit/>
          </a:bodyPr>
          <a:lstStyle>
            <a:lvl1pPr marL="457200" lvl="0" indent="-228600" algn="l">
              <a:lnSpc>
                <a:spcPct val="60000"/>
              </a:lnSpc>
              <a:spcBef>
                <a:spcPts val="0"/>
              </a:spcBef>
              <a:spcAft>
                <a:spcPts val="0"/>
              </a:spcAft>
              <a:buClr>
                <a:schemeClr val="dk1"/>
              </a:buClr>
              <a:buSzPts val="1400"/>
              <a:buNone/>
              <a:defRPr sz="14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30" name="Google Shape;30;p93"/>
          <p:cNvSpPr txBox="1">
            <a:spLocks noGrp="1"/>
          </p:cNvSpPr>
          <p:nvPr>
            <p:ph type="body" idx="2"/>
          </p:nvPr>
        </p:nvSpPr>
        <p:spPr>
          <a:xfrm>
            <a:off x="1268618" y="7869915"/>
            <a:ext cx="7445877" cy="336376"/>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600"/>
              <a:buNone/>
              <a:defRPr sz="1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pic>
        <p:nvPicPr>
          <p:cNvPr id="31" name="Google Shape;31;p93" descr="図形&#10;&#10;中程度の精度で自動的に生成された説明"/>
          <p:cNvPicPr preferRelativeResize="0"/>
          <p:nvPr/>
        </p:nvPicPr>
        <p:blipFill rotWithShape="1">
          <a:blip r:embed="rId2">
            <a:alphaModFix/>
          </a:blip>
          <a:srcRect/>
          <a:stretch/>
        </p:blipFill>
        <p:spPr>
          <a:xfrm>
            <a:off x="908226" y="5031389"/>
            <a:ext cx="5256618" cy="1440295"/>
          </a:xfrm>
          <a:prstGeom prst="rect">
            <a:avLst/>
          </a:prstGeom>
          <a:noFill/>
          <a:ln>
            <a:noFill/>
          </a:ln>
        </p:spPr>
      </p:pic>
      <p:cxnSp>
        <p:nvCxnSpPr>
          <p:cNvPr id="32" name="Google Shape;32;p93"/>
          <p:cNvCxnSpPr/>
          <p:nvPr/>
        </p:nvCxnSpPr>
        <p:spPr>
          <a:xfrm>
            <a:off x="935936" y="7344324"/>
            <a:ext cx="0" cy="1406912"/>
          </a:xfrm>
          <a:prstGeom prst="straightConnector1">
            <a:avLst/>
          </a:prstGeom>
          <a:noFill/>
          <a:ln w="19050" cap="flat" cmpd="sng">
            <a:solidFill>
              <a:schemeClr val="dk1"/>
            </a:solidFill>
            <a:prstDash val="solid"/>
            <a:miter lim="800000"/>
            <a:headEnd type="none" w="sm" len="sm"/>
            <a:tailEnd type="none" w="sm" len="sm"/>
          </a:ln>
        </p:spPr>
      </p:cxnSp>
      <p:sp>
        <p:nvSpPr>
          <p:cNvPr id="33" name="Google Shape;33;p93"/>
          <p:cNvSpPr txBox="1">
            <a:spLocks noGrp="1"/>
          </p:cNvSpPr>
          <p:nvPr>
            <p:ph type="body" idx="3"/>
          </p:nvPr>
        </p:nvSpPr>
        <p:spPr>
          <a:xfrm>
            <a:off x="1268619" y="7485047"/>
            <a:ext cx="3853962" cy="336376"/>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300"/>
              <a:buNone/>
              <a:defRPr sz="13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34" name="Google Shape;34;p93"/>
          <p:cNvSpPr txBox="1"/>
          <p:nvPr/>
        </p:nvSpPr>
        <p:spPr>
          <a:xfrm>
            <a:off x="11312218" y="595545"/>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7F7F7F"/>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35" name="Google Shape;35;p93"/>
          <p:cNvSpPr txBox="1"/>
          <p:nvPr/>
        </p:nvSpPr>
        <p:spPr>
          <a:xfrm>
            <a:off x="12844949" y="524833"/>
            <a:ext cx="511010" cy="293242"/>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rgbClr val="7F7F7F"/>
                </a:solidFill>
                <a:latin typeface="Helvetica Neue"/>
                <a:ea typeface="Helvetica Neue"/>
                <a:cs typeface="Helvetica Neue"/>
                <a:sym typeface="Helvetica Neue"/>
              </a:rPr>
              <a:t>‹#›</a:t>
            </a:fld>
            <a:endParaRPr sz="1362" b="0" i="0" u="none" strike="noStrike" cap="none">
              <a:solidFill>
                <a:srgbClr val="7F7F7F"/>
              </a:solidFill>
              <a:latin typeface="Helvetica Neue"/>
              <a:ea typeface="Helvetica Neue"/>
              <a:cs typeface="Helvetica Neue"/>
              <a:sym typeface="Helvetica Neue"/>
            </a:endParaRPr>
          </a:p>
        </p:txBody>
      </p:sp>
      <p:cxnSp>
        <p:nvCxnSpPr>
          <p:cNvPr id="36" name="Google Shape;36;p93"/>
          <p:cNvCxnSpPr/>
          <p:nvPr/>
        </p:nvCxnSpPr>
        <p:spPr>
          <a:xfrm>
            <a:off x="9764976" y="7344324"/>
            <a:ext cx="0" cy="1406912"/>
          </a:xfrm>
          <a:prstGeom prst="straightConnector1">
            <a:avLst/>
          </a:prstGeom>
          <a:noFill/>
          <a:ln w="19050" cap="flat" cmpd="sng">
            <a:solidFill>
              <a:schemeClr val="dk1"/>
            </a:solidFill>
            <a:prstDash val="solid"/>
            <a:miter lim="800000"/>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標準本文">
  <p:cSld name="標準本文">
    <p:spTree>
      <p:nvGrpSpPr>
        <p:cNvPr id="1" name="Shape 257"/>
        <p:cNvGrpSpPr/>
        <p:nvPr/>
      </p:nvGrpSpPr>
      <p:grpSpPr>
        <a:xfrm>
          <a:off x="0" y="0"/>
          <a:ext cx="0" cy="0"/>
          <a:chOff x="0" y="0"/>
          <a:chExt cx="0" cy="0"/>
        </a:xfrm>
      </p:grpSpPr>
      <p:sp>
        <p:nvSpPr>
          <p:cNvPr id="258" name="Google Shape;258;g36acb86ac53_0_469"/>
          <p:cNvSpPr txBox="1">
            <a:spLocks noGrp="1"/>
          </p:cNvSpPr>
          <p:nvPr>
            <p:ph type="body" idx="1"/>
          </p:nvPr>
        </p:nvSpPr>
        <p:spPr>
          <a:xfrm>
            <a:off x="1027049"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59" name="Google Shape;259;g36acb86ac53_0_469"/>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60" name="Google Shape;260;g36acb86ac53_0_469"/>
          <p:cNvCxnSpPr/>
          <p:nvPr/>
        </p:nvCxnSpPr>
        <p:spPr>
          <a:xfrm>
            <a:off x="523420" y="808048"/>
            <a:ext cx="287100" cy="0"/>
          </a:xfrm>
          <a:prstGeom prst="straightConnector1">
            <a:avLst/>
          </a:prstGeom>
          <a:noFill/>
          <a:ln w="25400" cap="flat" cmpd="sng">
            <a:solidFill>
              <a:srgbClr val="7F7F7F"/>
            </a:solidFill>
            <a:prstDash val="solid"/>
            <a:miter lim="400000"/>
            <a:headEnd type="none" w="sm" len="sm"/>
            <a:tailEnd type="none" w="sm" len="sm"/>
          </a:ln>
        </p:spPr>
      </p:cxnSp>
      <p:sp>
        <p:nvSpPr>
          <p:cNvPr id="261" name="Google Shape;261;g36acb86ac53_0_469"/>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262" name="Google Shape;262;g36acb86ac53_0_469"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63" name="Google Shape;263;g36acb86ac53_0_469"/>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背景グレー">
  <p:cSld name="背景グレー">
    <p:spTree>
      <p:nvGrpSpPr>
        <p:cNvPr id="1" name="Shape 264"/>
        <p:cNvGrpSpPr/>
        <p:nvPr/>
      </p:nvGrpSpPr>
      <p:grpSpPr>
        <a:xfrm>
          <a:off x="0" y="0"/>
          <a:ext cx="0" cy="0"/>
          <a:chOff x="0" y="0"/>
          <a:chExt cx="0" cy="0"/>
        </a:xfrm>
      </p:grpSpPr>
      <p:sp>
        <p:nvSpPr>
          <p:cNvPr id="265" name="Google Shape;265;g36acb86ac53_0_476"/>
          <p:cNvSpPr txBox="1">
            <a:spLocks noGrp="1"/>
          </p:cNvSpPr>
          <p:nvPr>
            <p:ph type="body" idx="1"/>
          </p:nvPr>
        </p:nvSpPr>
        <p:spPr>
          <a:xfrm>
            <a:off x="1038066"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66" name="Google Shape;266;g36acb86ac53_0_476"/>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67" name="Google Shape;267;g36acb86ac53_0_476"/>
          <p:cNvCxnSpPr/>
          <p:nvPr/>
        </p:nvCxnSpPr>
        <p:spPr>
          <a:xfrm>
            <a:off x="523420" y="789719"/>
            <a:ext cx="275700" cy="0"/>
          </a:xfrm>
          <a:prstGeom prst="straightConnector1">
            <a:avLst/>
          </a:prstGeom>
          <a:noFill/>
          <a:ln w="25400" cap="flat" cmpd="sng">
            <a:solidFill>
              <a:srgbClr val="7F7F7F"/>
            </a:solidFill>
            <a:prstDash val="solid"/>
            <a:miter lim="400000"/>
            <a:headEnd type="none" w="sm" len="sm"/>
            <a:tailEnd type="none" w="sm" len="sm"/>
          </a:ln>
        </p:spPr>
      </p:cxnSp>
      <p:sp>
        <p:nvSpPr>
          <p:cNvPr id="268" name="Google Shape;268;g36acb86ac53_0_476"/>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69" name="Google Shape;269;g36acb86ac53_0_476"/>
          <p:cNvSpPr/>
          <p:nvPr/>
        </p:nvSpPr>
        <p:spPr>
          <a:xfrm>
            <a:off x="0" y="1200839"/>
            <a:ext cx="13842900" cy="85527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270" name="Google Shape;270;g36acb86ac53_0_476"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71" name="Google Shape;271;g36acb86ac53_0_476"/>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背景グレー - 機密あり">
  <p:cSld name="背景グレー - 機密あり">
    <p:spTree>
      <p:nvGrpSpPr>
        <p:cNvPr id="1" name="Shape 272"/>
        <p:cNvGrpSpPr/>
        <p:nvPr/>
      </p:nvGrpSpPr>
      <p:grpSpPr>
        <a:xfrm>
          <a:off x="0" y="0"/>
          <a:ext cx="0" cy="0"/>
          <a:chOff x="0" y="0"/>
          <a:chExt cx="0" cy="0"/>
        </a:xfrm>
      </p:grpSpPr>
      <p:sp>
        <p:nvSpPr>
          <p:cNvPr id="273" name="Google Shape;273;g36acb86ac53_0_484"/>
          <p:cNvSpPr txBox="1">
            <a:spLocks noGrp="1"/>
          </p:cNvSpPr>
          <p:nvPr>
            <p:ph type="body" idx="1"/>
          </p:nvPr>
        </p:nvSpPr>
        <p:spPr>
          <a:xfrm>
            <a:off x="1038066"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74" name="Google Shape;274;g36acb86ac53_0_484"/>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75" name="Google Shape;275;g36acb86ac53_0_484"/>
          <p:cNvCxnSpPr/>
          <p:nvPr/>
        </p:nvCxnSpPr>
        <p:spPr>
          <a:xfrm>
            <a:off x="523420" y="789719"/>
            <a:ext cx="275700" cy="0"/>
          </a:xfrm>
          <a:prstGeom prst="straightConnector1">
            <a:avLst/>
          </a:prstGeom>
          <a:noFill/>
          <a:ln w="25400" cap="flat" cmpd="sng">
            <a:solidFill>
              <a:srgbClr val="7F7F7F"/>
            </a:solidFill>
            <a:prstDash val="solid"/>
            <a:miter lim="400000"/>
            <a:headEnd type="none" w="sm" len="sm"/>
            <a:tailEnd type="none" w="sm" len="sm"/>
          </a:ln>
        </p:spPr>
      </p:cxnSp>
      <p:sp>
        <p:nvSpPr>
          <p:cNvPr id="276" name="Google Shape;276;g36acb86ac53_0_484"/>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77" name="Google Shape;277;g36acb86ac53_0_484"/>
          <p:cNvSpPr/>
          <p:nvPr/>
        </p:nvSpPr>
        <p:spPr>
          <a:xfrm>
            <a:off x="0" y="1200839"/>
            <a:ext cx="13842900" cy="85527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8" name="Google Shape;278;g36acb86ac53_0_484"/>
          <p:cNvSpPr txBox="1"/>
          <p:nvPr/>
        </p:nvSpPr>
        <p:spPr>
          <a:xfrm>
            <a:off x="8157174" y="585219"/>
            <a:ext cx="1144500" cy="1539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279" name="Google Shape;279;g36acb86ac53_0_484"/>
          <p:cNvCxnSpPr/>
          <p:nvPr/>
        </p:nvCxnSpPr>
        <p:spPr>
          <a:xfrm>
            <a:off x="9393096" y="655100"/>
            <a:ext cx="732900" cy="0"/>
          </a:xfrm>
          <a:prstGeom prst="straightConnector1">
            <a:avLst/>
          </a:prstGeom>
          <a:noFill/>
          <a:ln w="9525" cap="flat" cmpd="sng">
            <a:solidFill>
              <a:srgbClr val="BFBFBF"/>
            </a:solidFill>
            <a:prstDash val="solid"/>
            <a:miter lim="800000"/>
            <a:headEnd type="none" w="sm" len="sm"/>
            <a:tailEnd type="none" w="sm" len="sm"/>
          </a:ln>
        </p:spPr>
      </p:cxnSp>
      <p:pic>
        <p:nvPicPr>
          <p:cNvPr id="280" name="Google Shape;280;g36acb86ac53_0_484"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81" name="Google Shape;281;g36acb86ac53_0_484"/>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タイトル（扉）グレー">
  <p:cSld name="タイトル（扉）グレー">
    <p:spTree>
      <p:nvGrpSpPr>
        <p:cNvPr id="1" name="Shape 282"/>
        <p:cNvGrpSpPr/>
        <p:nvPr/>
      </p:nvGrpSpPr>
      <p:grpSpPr>
        <a:xfrm>
          <a:off x="0" y="0"/>
          <a:ext cx="0" cy="0"/>
          <a:chOff x="0" y="0"/>
          <a:chExt cx="0" cy="0"/>
        </a:xfrm>
      </p:grpSpPr>
      <p:sp>
        <p:nvSpPr>
          <p:cNvPr id="283" name="Google Shape;283;g36acb86ac53_0_494"/>
          <p:cNvSpPr/>
          <p:nvPr/>
        </p:nvSpPr>
        <p:spPr>
          <a:xfrm>
            <a:off x="-1" y="0"/>
            <a:ext cx="13842900" cy="9753600"/>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84" name="Google Shape;284;g36acb86ac53_0_494"/>
          <p:cNvSpPr txBox="1">
            <a:spLocks noGrp="1"/>
          </p:cNvSpPr>
          <p:nvPr>
            <p:ph type="body" idx="1"/>
          </p:nvPr>
        </p:nvSpPr>
        <p:spPr>
          <a:xfrm>
            <a:off x="1201668" y="4640260"/>
            <a:ext cx="121383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85" name="Google Shape;285;g36acb86ac53_0_494"/>
          <p:cNvSpPr txBox="1">
            <a:spLocks noGrp="1"/>
          </p:cNvSpPr>
          <p:nvPr>
            <p:ph type="body" idx="2"/>
          </p:nvPr>
        </p:nvSpPr>
        <p:spPr>
          <a:xfrm>
            <a:off x="457200" y="2468333"/>
            <a:ext cx="2103000" cy="977700"/>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lt1"/>
              </a:buClr>
              <a:buSzPts val="5600"/>
              <a:buNone/>
              <a:defRPr sz="5600" b="0" i="0">
                <a:solidFill>
                  <a:schemeClr val="lt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286" name="Google Shape;286;g36acb86ac53_0_494"/>
          <p:cNvSpPr txBox="1"/>
          <p:nvPr/>
        </p:nvSpPr>
        <p:spPr>
          <a:xfrm>
            <a:off x="12831097" y="493656"/>
            <a:ext cx="510900" cy="293100"/>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287" name="Google Shape;287;g36acb86ac53_0_494"/>
          <p:cNvCxnSpPr/>
          <p:nvPr/>
        </p:nvCxnSpPr>
        <p:spPr>
          <a:xfrm>
            <a:off x="2989979" y="0"/>
            <a:ext cx="0" cy="3699600"/>
          </a:xfrm>
          <a:prstGeom prst="straightConnector1">
            <a:avLst/>
          </a:prstGeom>
          <a:noFill/>
          <a:ln w="19050" cap="flat" cmpd="sng">
            <a:solidFill>
              <a:schemeClr val="lt1"/>
            </a:solidFill>
            <a:prstDash val="solid"/>
            <a:miter lim="800000"/>
            <a:headEnd type="none" w="sm" len="sm"/>
            <a:tailEnd type="none" w="sm" len="sm"/>
          </a:ln>
        </p:spPr>
      </p:cxnSp>
      <p:sp>
        <p:nvSpPr>
          <p:cNvPr id="288" name="Google Shape;288;g36acb86ac53_0_494"/>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289" name="Google Shape;289;g36acb86ac53_0_494" descr="ナイフ, テーブル が含まれている画像&#10;&#10;自動的に生成された説明"/>
          <p:cNvPicPr preferRelativeResize="0"/>
          <p:nvPr/>
        </p:nvPicPr>
        <p:blipFill rotWithShape="1">
          <a:blip r:embed="rId2">
            <a:alphaModFix/>
          </a:blip>
          <a:srcRect/>
          <a:stretch/>
        </p:blipFill>
        <p:spPr>
          <a:xfrm>
            <a:off x="10292355" y="558308"/>
            <a:ext cx="892689" cy="18989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タイトル（扉）ホワイト">
  <p:cSld name="タイトル（扉）ホワイト">
    <p:spTree>
      <p:nvGrpSpPr>
        <p:cNvPr id="1" name="Shape 290"/>
        <p:cNvGrpSpPr/>
        <p:nvPr/>
      </p:nvGrpSpPr>
      <p:grpSpPr>
        <a:xfrm>
          <a:off x="0" y="0"/>
          <a:ext cx="0" cy="0"/>
          <a:chOff x="0" y="0"/>
          <a:chExt cx="0" cy="0"/>
        </a:xfrm>
      </p:grpSpPr>
      <p:sp>
        <p:nvSpPr>
          <p:cNvPr id="291" name="Google Shape;291;g36acb86ac53_0_502"/>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292" name="Google Shape;292;g36acb86ac53_0_502"/>
          <p:cNvSpPr txBox="1">
            <a:spLocks noGrp="1"/>
          </p:cNvSpPr>
          <p:nvPr>
            <p:ph type="body" idx="1"/>
          </p:nvPr>
        </p:nvSpPr>
        <p:spPr>
          <a:xfrm>
            <a:off x="457200" y="2468333"/>
            <a:ext cx="2103000" cy="977700"/>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dk1"/>
              </a:buClr>
              <a:buSzPts val="5600"/>
              <a:buNone/>
              <a:defRPr sz="5600" b="0" i="0">
                <a:solidFill>
                  <a:schemeClr val="dk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293" name="Google Shape;293;g36acb86ac53_0_502"/>
          <p:cNvCxnSpPr/>
          <p:nvPr/>
        </p:nvCxnSpPr>
        <p:spPr>
          <a:xfrm>
            <a:off x="2989979" y="0"/>
            <a:ext cx="0" cy="3699600"/>
          </a:xfrm>
          <a:prstGeom prst="straightConnector1">
            <a:avLst/>
          </a:prstGeom>
          <a:noFill/>
          <a:ln w="19050" cap="flat" cmpd="sng">
            <a:solidFill>
              <a:schemeClr val="dk1"/>
            </a:solidFill>
            <a:prstDash val="solid"/>
            <a:miter lim="800000"/>
            <a:headEnd type="none" w="sm" len="sm"/>
            <a:tailEnd type="none" w="sm" len="sm"/>
          </a:ln>
        </p:spPr>
      </p:cxnSp>
      <p:sp>
        <p:nvSpPr>
          <p:cNvPr id="294" name="Google Shape;294;g36acb86ac53_0_502"/>
          <p:cNvSpPr txBox="1">
            <a:spLocks noGrp="1"/>
          </p:cNvSpPr>
          <p:nvPr>
            <p:ph type="body" idx="2"/>
          </p:nvPr>
        </p:nvSpPr>
        <p:spPr>
          <a:xfrm>
            <a:off x="1201668" y="4640260"/>
            <a:ext cx="12138300" cy="2548200"/>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dk1"/>
              </a:buClr>
              <a:buSzPts val="3600"/>
              <a:buNone/>
              <a:defRPr sz="3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pic>
        <p:nvPicPr>
          <p:cNvPr id="295" name="Google Shape;295;g36acb86ac53_0_502"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
        <p:nvSpPr>
          <p:cNvPr id="296" name="Google Shape;296;g36acb86ac53_0_502"/>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標準本文 - グリッド">
  <p:cSld name="標準本文 - グリッド">
    <p:spTree>
      <p:nvGrpSpPr>
        <p:cNvPr id="1" name="Shape 297"/>
        <p:cNvGrpSpPr/>
        <p:nvPr/>
      </p:nvGrpSpPr>
      <p:grpSpPr>
        <a:xfrm>
          <a:off x="0" y="0"/>
          <a:ext cx="0" cy="0"/>
          <a:chOff x="0" y="0"/>
          <a:chExt cx="0" cy="0"/>
        </a:xfrm>
      </p:grpSpPr>
      <p:pic>
        <p:nvPicPr>
          <p:cNvPr id="298" name="Google Shape;298;g36acb86ac53_0_509" descr="グラフ&#10;&#10;中程度の精度で自動的に生成された説明"/>
          <p:cNvPicPr preferRelativeResize="0"/>
          <p:nvPr/>
        </p:nvPicPr>
        <p:blipFill rotWithShape="1">
          <a:blip r:embed="rId2">
            <a:alphaModFix/>
          </a:blip>
          <a:srcRect/>
          <a:stretch/>
        </p:blipFill>
        <p:spPr>
          <a:xfrm>
            <a:off x="0" y="0"/>
            <a:ext cx="13843001" cy="9765003"/>
          </a:xfrm>
          <a:prstGeom prst="rect">
            <a:avLst/>
          </a:prstGeom>
          <a:noFill/>
          <a:ln>
            <a:noFill/>
          </a:ln>
        </p:spPr>
      </p:pic>
      <p:sp>
        <p:nvSpPr>
          <p:cNvPr id="299" name="Google Shape;299;g36acb86ac53_0_509"/>
          <p:cNvSpPr txBox="1">
            <a:spLocks noGrp="1"/>
          </p:cNvSpPr>
          <p:nvPr>
            <p:ph type="body" idx="1"/>
          </p:nvPr>
        </p:nvSpPr>
        <p:spPr>
          <a:xfrm>
            <a:off x="1038066" y="518697"/>
            <a:ext cx="7225500" cy="38490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300" name="Google Shape;300;g36acb86ac53_0_509"/>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301" name="Google Shape;301;g36acb86ac53_0_509"/>
          <p:cNvCxnSpPr/>
          <p:nvPr/>
        </p:nvCxnSpPr>
        <p:spPr>
          <a:xfrm>
            <a:off x="523420" y="789719"/>
            <a:ext cx="275700" cy="0"/>
          </a:xfrm>
          <a:prstGeom prst="straightConnector1">
            <a:avLst/>
          </a:prstGeom>
          <a:noFill/>
          <a:ln w="25400" cap="flat" cmpd="sng">
            <a:solidFill>
              <a:srgbClr val="7F7F7F"/>
            </a:solidFill>
            <a:prstDash val="solid"/>
            <a:miter lim="400000"/>
            <a:headEnd type="none" w="sm" len="sm"/>
            <a:tailEnd type="none" w="sm" len="sm"/>
          </a:ln>
        </p:spPr>
      </p:cxnSp>
      <p:sp>
        <p:nvSpPr>
          <p:cNvPr id="302" name="Google Shape;302;g36acb86ac53_0_509"/>
          <p:cNvSpPr txBox="1"/>
          <p:nvPr/>
        </p:nvSpPr>
        <p:spPr>
          <a:xfrm>
            <a:off x="11312218" y="584528"/>
            <a:ext cx="1524600" cy="153900"/>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303" name="Google Shape;303;g36acb86ac53_0_509" descr="図形&#10;&#10;中程度の精度で自動的に生成された説明"/>
          <p:cNvPicPr preferRelativeResize="0"/>
          <p:nvPr/>
        </p:nvPicPr>
        <p:blipFill rotWithShape="1">
          <a:blip r:embed="rId3">
            <a:alphaModFix/>
          </a:blip>
          <a:srcRect/>
          <a:stretch/>
        </p:blipFill>
        <p:spPr>
          <a:xfrm>
            <a:off x="10292355" y="558308"/>
            <a:ext cx="892690" cy="190143"/>
          </a:xfrm>
          <a:prstGeom prst="rect">
            <a:avLst/>
          </a:prstGeom>
          <a:noFill/>
          <a:ln>
            <a:noFill/>
          </a:ln>
        </p:spPr>
      </p:pic>
      <p:sp>
        <p:nvSpPr>
          <p:cNvPr id="304" name="Google Shape;304;g36acb86ac53_0_509"/>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まっさらなホワイト-グリッド">
  <p:cSld name="まっさらなホワイト-グリッド">
    <p:spTree>
      <p:nvGrpSpPr>
        <p:cNvPr id="1" name="Shape 305"/>
        <p:cNvGrpSpPr/>
        <p:nvPr/>
      </p:nvGrpSpPr>
      <p:grpSpPr>
        <a:xfrm>
          <a:off x="0" y="0"/>
          <a:ext cx="0" cy="0"/>
          <a:chOff x="0" y="0"/>
          <a:chExt cx="0" cy="0"/>
        </a:xfrm>
      </p:grpSpPr>
      <p:pic>
        <p:nvPicPr>
          <p:cNvPr id="306" name="Google Shape;306;g36acb86ac53_0_517" descr="グラフ, ヒストグラム&#10;&#10;自動的に生成された説明"/>
          <p:cNvPicPr preferRelativeResize="0"/>
          <p:nvPr/>
        </p:nvPicPr>
        <p:blipFill rotWithShape="1">
          <a:blip r:embed="rId2">
            <a:alphaModFix/>
          </a:blip>
          <a:srcRect/>
          <a:stretch/>
        </p:blipFill>
        <p:spPr>
          <a:xfrm>
            <a:off x="0" y="-1"/>
            <a:ext cx="13843001" cy="9755228"/>
          </a:xfrm>
          <a:prstGeom prst="rect">
            <a:avLst/>
          </a:prstGeom>
          <a:noFill/>
          <a:ln>
            <a:noFill/>
          </a:ln>
        </p:spPr>
      </p:pic>
      <p:sp>
        <p:nvSpPr>
          <p:cNvPr id="307" name="Google Shape;307;g36acb86ac53_0_517"/>
          <p:cNvSpPr txBox="1">
            <a:spLocks noGrp="1"/>
          </p:cNvSpPr>
          <p:nvPr>
            <p:ph type="sldNum" idx="12"/>
          </p:nvPr>
        </p:nvSpPr>
        <p:spPr>
          <a:xfrm>
            <a:off x="12930246" y="508475"/>
            <a:ext cx="674100" cy="293100"/>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自由タイトル表紙">
  <p:cSld name="自由タイトル表紙">
    <p:spTree>
      <p:nvGrpSpPr>
        <p:cNvPr id="1" name="Shape 39"/>
        <p:cNvGrpSpPr/>
        <p:nvPr/>
      </p:nvGrpSpPr>
      <p:grpSpPr>
        <a:xfrm>
          <a:off x="0" y="0"/>
          <a:ext cx="0" cy="0"/>
          <a:chOff x="0" y="0"/>
          <a:chExt cx="0" cy="0"/>
        </a:xfrm>
      </p:grpSpPr>
      <p:sp>
        <p:nvSpPr>
          <p:cNvPr id="40" name="Google Shape;40;p94"/>
          <p:cNvSpPr txBox="1">
            <a:spLocks noGrp="1"/>
          </p:cNvSpPr>
          <p:nvPr>
            <p:ph type="body" idx="1"/>
          </p:nvPr>
        </p:nvSpPr>
        <p:spPr>
          <a:xfrm>
            <a:off x="1267806" y="8332999"/>
            <a:ext cx="7446700" cy="889300"/>
          </a:xfrm>
          <a:prstGeom prst="rect">
            <a:avLst/>
          </a:prstGeom>
          <a:noFill/>
          <a:ln>
            <a:noFill/>
          </a:ln>
        </p:spPr>
        <p:txBody>
          <a:bodyPr spcFirstLastPara="1" wrap="square" lIns="46125" tIns="46125" rIns="46125" bIns="46125" anchor="t" anchorCtr="0">
            <a:normAutofit/>
          </a:bodyPr>
          <a:lstStyle>
            <a:lvl1pPr marL="457200" lvl="0" indent="-228600" algn="l">
              <a:lnSpc>
                <a:spcPct val="60000"/>
              </a:lnSpc>
              <a:spcBef>
                <a:spcPts val="0"/>
              </a:spcBef>
              <a:spcAft>
                <a:spcPts val="0"/>
              </a:spcAft>
              <a:buClr>
                <a:schemeClr val="dk1"/>
              </a:buClr>
              <a:buSzPts val="1400"/>
              <a:buNone/>
              <a:defRPr sz="14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41" name="Google Shape;41;p94"/>
          <p:cNvSpPr txBox="1">
            <a:spLocks noGrp="1"/>
          </p:cNvSpPr>
          <p:nvPr>
            <p:ph type="body" idx="2"/>
          </p:nvPr>
        </p:nvSpPr>
        <p:spPr>
          <a:xfrm>
            <a:off x="1268618" y="7869915"/>
            <a:ext cx="7445877" cy="336376"/>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600"/>
              <a:buNone/>
              <a:defRPr sz="16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42" name="Google Shape;42;p94"/>
          <p:cNvCxnSpPr/>
          <p:nvPr/>
        </p:nvCxnSpPr>
        <p:spPr>
          <a:xfrm>
            <a:off x="935936" y="7344324"/>
            <a:ext cx="0" cy="1406912"/>
          </a:xfrm>
          <a:prstGeom prst="straightConnector1">
            <a:avLst/>
          </a:prstGeom>
          <a:noFill/>
          <a:ln w="19050" cap="flat" cmpd="sng">
            <a:solidFill>
              <a:schemeClr val="dk1"/>
            </a:solidFill>
            <a:prstDash val="solid"/>
            <a:miter lim="800000"/>
            <a:headEnd type="none" w="sm" len="sm"/>
            <a:tailEnd type="none" w="sm" len="sm"/>
          </a:ln>
        </p:spPr>
      </p:cxnSp>
      <p:sp>
        <p:nvSpPr>
          <p:cNvPr id="43" name="Google Shape;43;p94"/>
          <p:cNvSpPr txBox="1">
            <a:spLocks noGrp="1"/>
          </p:cNvSpPr>
          <p:nvPr>
            <p:ph type="body" idx="3"/>
          </p:nvPr>
        </p:nvSpPr>
        <p:spPr>
          <a:xfrm>
            <a:off x="1268619" y="7485047"/>
            <a:ext cx="3853962" cy="336376"/>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chemeClr val="dk1"/>
              </a:buClr>
              <a:buSzPts val="1300"/>
              <a:buNone/>
              <a:defRPr sz="1300" b="0"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44" name="Google Shape;44;p94"/>
          <p:cNvSpPr txBox="1"/>
          <p:nvPr/>
        </p:nvSpPr>
        <p:spPr>
          <a:xfrm>
            <a:off x="11312218" y="595545"/>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7F7F7F"/>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45" name="Google Shape;45;p94"/>
          <p:cNvSpPr txBox="1"/>
          <p:nvPr/>
        </p:nvSpPr>
        <p:spPr>
          <a:xfrm>
            <a:off x="12844949" y="524833"/>
            <a:ext cx="511010" cy="293242"/>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rgbClr val="7F7F7F"/>
                </a:solidFill>
                <a:latin typeface="Helvetica Neue"/>
                <a:ea typeface="Helvetica Neue"/>
                <a:cs typeface="Helvetica Neue"/>
                <a:sym typeface="Helvetica Neue"/>
              </a:rPr>
              <a:t>‹#›</a:t>
            </a:fld>
            <a:endParaRPr sz="1362" b="0" i="0" u="none" strike="noStrike" cap="none">
              <a:solidFill>
                <a:srgbClr val="7F7F7F"/>
              </a:solidFill>
              <a:latin typeface="Helvetica Neue"/>
              <a:ea typeface="Helvetica Neue"/>
              <a:cs typeface="Helvetica Neue"/>
              <a:sym typeface="Helvetica Neue"/>
            </a:endParaRPr>
          </a:p>
        </p:txBody>
      </p:sp>
      <p:cxnSp>
        <p:nvCxnSpPr>
          <p:cNvPr id="46" name="Google Shape;46;p94"/>
          <p:cNvCxnSpPr/>
          <p:nvPr/>
        </p:nvCxnSpPr>
        <p:spPr>
          <a:xfrm>
            <a:off x="9764976" y="7344324"/>
            <a:ext cx="0" cy="1406912"/>
          </a:xfrm>
          <a:prstGeom prst="straightConnector1">
            <a:avLst/>
          </a:prstGeom>
          <a:noFill/>
          <a:ln w="19050" cap="flat" cmpd="sng">
            <a:solidFill>
              <a:schemeClr val="dk1"/>
            </a:solidFill>
            <a:prstDash val="solid"/>
            <a:miter lim="800000"/>
            <a:headEnd type="none" w="sm" len="sm"/>
            <a:tailEnd type="none" w="sm" len="sm"/>
          </a:ln>
        </p:spPr>
      </p:cxnSp>
      <p:sp>
        <p:nvSpPr>
          <p:cNvPr id="49" name="Google Shape;49;p94"/>
          <p:cNvSpPr txBox="1">
            <a:spLocks noGrp="1"/>
          </p:cNvSpPr>
          <p:nvPr>
            <p:ph type="body" idx="4"/>
          </p:nvPr>
        </p:nvSpPr>
        <p:spPr>
          <a:xfrm>
            <a:off x="935937" y="5661354"/>
            <a:ext cx="7442417" cy="681248"/>
          </a:xfrm>
          <a:prstGeom prst="rect">
            <a:avLst/>
          </a:prstGeom>
          <a:noFill/>
          <a:ln>
            <a:noFill/>
          </a:ln>
        </p:spPr>
        <p:txBody>
          <a:bodyPr spcFirstLastPara="1" wrap="square" lIns="46125" tIns="46125" rIns="46125" bIns="46125" anchor="t" anchorCtr="0">
            <a:noAutofit/>
          </a:bodyPr>
          <a:lstStyle>
            <a:lvl1pPr marL="457200" lvl="0" indent="-228600" algn="l">
              <a:lnSpc>
                <a:spcPct val="120000"/>
              </a:lnSpc>
              <a:spcBef>
                <a:spcPts val="0"/>
              </a:spcBef>
              <a:spcAft>
                <a:spcPts val="0"/>
              </a:spcAft>
              <a:buClr>
                <a:schemeClr val="dk1"/>
              </a:buClr>
              <a:buSzPts val="3600"/>
              <a:buNone/>
              <a:defRPr sz="3600" b="1"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50" name="Google Shape;50;p94"/>
          <p:cNvSpPr txBox="1">
            <a:spLocks noGrp="1"/>
          </p:cNvSpPr>
          <p:nvPr>
            <p:ph type="body" idx="5"/>
          </p:nvPr>
        </p:nvSpPr>
        <p:spPr>
          <a:xfrm>
            <a:off x="935936" y="4850734"/>
            <a:ext cx="7442417" cy="681248"/>
          </a:xfrm>
          <a:prstGeom prst="rect">
            <a:avLst/>
          </a:prstGeom>
          <a:noFill/>
          <a:ln>
            <a:noFill/>
          </a:ln>
        </p:spPr>
        <p:txBody>
          <a:bodyPr spcFirstLastPara="1" wrap="square" lIns="46125" tIns="46125" rIns="46125" bIns="46125" anchor="t" anchorCtr="0">
            <a:noAutofit/>
          </a:bodyPr>
          <a:lstStyle>
            <a:lvl1pPr marL="457200" lvl="0" indent="-228600" algn="l">
              <a:lnSpc>
                <a:spcPct val="120000"/>
              </a:lnSpc>
              <a:spcBef>
                <a:spcPts val="0"/>
              </a:spcBef>
              <a:spcAft>
                <a:spcPts val="0"/>
              </a:spcAft>
              <a:buClr>
                <a:schemeClr val="dk1"/>
              </a:buClr>
              <a:buSzPts val="2400"/>
              <a:buNone/>
              <a:defRPr sz="2400" b="1" i="0">
                <a:solidFill>
                  <a:schemeClr val="dk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標準本文 - グリッド">
  <p:cSld name="標準本文 - グリッド">
    <p:spTree>
      <p:nvGrpSpPr>
        <p:cNvPr id="1" name="Shape 51"/>
        <p:cNvGrpSpPr/>
        <p:nvPr/>
      </p:nvGrpSpPr>
      <p:grpSpPr>
        <a:xfrm>
          <a:off x="0" y="0"/>
          <a:ext cx="0" cy="0"/>
          <a:chOff x="0" y="0"/>
          <a:chExt cx="0" cy="0"/>
        </a:xfrm>
      </p:grpSpPr>
      <p:pic>
        <p:nvPicPr>
          <p:cNvPr id="52" name="Google Shape;52;p106" descr="グラフ&#10;&#10;中程度の精度で自動的に生成された説明"/>
          <p:cNvPicPr preferRelativeResize="0"/>
          <p:nvPr/>
        </p:nvPicPr>
        <p:blipFill rotWithShape="1">
          <a:blip r:embed="rId2">
            <a:alphaModFix/>
          </a:blip>
          <a:srcRect/>
          <a:stretch/>
        </p:blipFill>
        <p:spPr>
          <a:xfrm>
            <a:off x="0" y="0"/>
            <a:ext cx="13843000" cy="9765002"/>
          </a:xfrm>
          <a:prstGeom prst="rect">
            <a:avLst/>
          </a:prstGeom>
          <a:noFill/>
          <a:ln>
            <a:noFill/>
          </a:ln>
        </p:spPr>
      </p:pic>
      <p:sp>
        <p:nvSpPr>
          <p:cNvPr id="53" name="Google Shape;53;p106"/>
          <p:cNvSpPr txBox="1">
            <a:spLocks noGrp="1"/>
          </p:cNvSpPr>
          <p:nvPr>
            <p:ph type="body" idx="1"/>
          </p:nvPr>
        </p:nvSpPr>
        <p:spPr>
          <a:xfrm>
            <a:off x="1038066" y="518697"/>
            <a:ext cx="7225586" cy="384880"/>
          </a:xfrm>
          <a:prstGeom prst="rect">
            <a:avLst/>
          </a:prstGeom>
          <a:noFill/>
          <a:ln>
            <a:noFill/>
          </a:ln>
        </p:spPr>
        <p:txBody>
          <a:bodyPr spcFirstLastPara="1" wrap="square" lIns="46125" tIns="46125" rIns="46125" bIns="46125" anchor="t" anchorCtr="0">
            <a:normAutofit/>
          </a:bodyPr>
          <a:lstStyle>
            <a:lvl1pPr marL="457200" lvl="0" indent="-228600" algn="l">
              <a:lnSpc>
                <a:spcPct val="90000"/>
              </a:lnSpc>
              <a:spcBef>
                <a:spcPts val="0"/>
              </a:spcBef>
              <a:spcAft>
                <a:spcPts val="0"/>
              </a:spcAft>
              <a:buClr>
                <a:srgbClr val="7F7F7F"/>
              </a:buClr>
              <a:buSzPts val="1300"/>
              <a:buNone/>
              <a:defRPr sz="13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54" name="Google Shape;54;p106"/>
          <p:cNvSpPr txBox="1">
            <a:spLocks noGrp="1"/>
          </p:cNvSpPr>
          <p:nvPr>
            <p:ph type="body" idx="2"/>
          </p:nvPr>
        </p:nvSpPr>
        <p:spPr>
          <a:xfrm>
            <a:off x="349841" y="517687"/>
            <a:ext cx="651017" cy="384881"/>
          </a:xfrm>
          <a:prstGeom prst="rect">
            <a:avLst/>
          </a:prstGeom>
          <a:noFill/>
          <a:ln>
            <a:noFill/>
          </a:ln>
        </p:spPr>
        <p:txBody>
          <a:bodyPr spcFirstLastPara="1" wrap="square" lIns="46125" tIns="46125" rIns="46125" bIns="46125" anchor="t" anchorCtr="0">
            <a:normAutofit/>
          </a:bodyPr>
          <a:lstStyle>
            <a:lvl1pPr marL="457200" lvl="0" indent="-228600" algn="ctr">
              <a:lnSpc>
                <a:spcPct val="90000"/>
              </a:lnSpc>
              <a:spcBef>
                <a:spcPts val="0"/>
              </a:spcBef>
              <a:spcAft>
                <a:spcPts val="0"/>
              </a:spcAft>
              <a:buClr>
                <a:srgbClr val="7F7F7F"/>
              </a:buClr>
              <a:buSzPts val="1500"/>
              <a:buNone/>
              <a:defRPr sz="1500" b="0" i="0">
                <a:solidFill>
                  <a:srgbClr val="7F7F7F"/>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55" name="Google Shape;55;p106"/>
          <p:cNvCxnSpPr/>
          <p:nvPr/>
        </p:nvCxnSpPr>
        <p:spPr>
          <a:xfrm>
            <a:off x="523420" y="789719"/>
            <a:ext cx="275815" cy="0"/>
          </a:xfrm>
          <a:prstGeom prst="straightConnector1">
            <a:avLst/>
          </a:prstGeom>
          <a:noFill/>
          <a:ln w="25400" cap="flat" cmpd="sng">
            <a:solidFill>
              <a:srgbClr val="7F7F7F"/>
            </a:solidFill>
            <a:prstDash val="solid"/>
            <a:miter lim="400000"/>
            <a:headEnd type="none" w="sm" len="sm"/>
            <a:tailEnd type="none" w="sm" len="sm"/>
          </a:ln>
        </p:spPr>
      </p:cxnSp>
      <p:sp>
        <p:nvSpPr>
          <p:cNvPr id="56" name="Google Shape;56;p106"/>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57" name="Google Shape;57;p106" descr="図形&#10;&#10;中程度の精度で自動的に生成された説明"/>
          <p:cNvPicPr preferRelativeResize="0"/>
          <p:nvPr/>
        </p:nvPicPr>
        <p:blipFill rotWithShape="1">
          <a:blip r:embed="rId3">
            <a:alphaModFix/>
          </a:blip>
          <a:srcRect/>
          <a:stretch/>
        </p:blipFill>
        <p:spPr>
          <a:xfrm>
            <a:off x="10292355" y="558308"/>
            <a:ext cx="892690" cy="190143"/>
          </a:xfrm>
          <a:prstGeom prst="rect">
            <a:avLst/>
          </a:prstGeom>
          <a:noFill/>
          <a:ln>
            <a:noFill/>
          </a:ln>
        </p:spPr>
      </p:pic>
      <p:sp>
        <p:nvSpPr>
          <p:cNvPr id="58" name="Google Shape;58;p106"/>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まっさらなホワイト">
  <p:cSld name="まっさらなホワイト">
    <p:spTree>
      <p:nvGrpSpPr>
        <p:cNvPr id="1" name="Shape 59"/>
        <p:cNvGrpSpPr/>
        <p:nvPr/>
      </p:nvGrpSpPr>
      <p:grpSpPr>
        <a:xfrm>
          <a:off x="0" y="0"/>
          <a:ext cx="0" cy="0"/>
          <a:chOff x="0" y="0"/>
          <a:chExt cx="0" cy="0"/>
        </a:xfrm>
      </p:grpSpPr>
      <p:sp>
        <p:nvSpPr>
          <p:cNvPr id="60" name="Google Shape;60;p95"/>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目次 - グレー">
  <p:cSld name="目次 - グレー">
    <p:spTree>
      <p:nvGrpSpPr>
        <p:cNvPr id="1" name="Shape 61"/>
        <p:cNvGrpSpPr/>
        <p:nvPr/>
      </p:nvGrpSpPr>
      <p:grpSpPr>
        <a:xfrm>
          <a:off x="0" y="0"/>
          <a:ext cx="0" cy="0"/>
          <a:chOff x="0" y="0"/>
          <a:chExt cx="0" cy="0"/>
        </a:xfrm>
      </p:grpSpPr>
      <p:sp>
        <p:nvSpPr>
          <p:cNvPr id="62" name="Google Shape;62;p96"/>
          <p:cNvSpPr/>
          <p:nvPr/>
        </p:nvSpPr>
        <p:spPr>
          <a:xfrm>
            <a:off x="-1" y="0"/>
            <a:ext cx="13843001" cy="97536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3" name="Google Shape;63;p96"/>
          <p:cNvSpPr txBox="1">
            <a:spLocks noGrp="1"/>
          </p:cNvSpPr>
          <p:nvPr>
            <p:ph type="body" idx="1"/>
          </p:nvPr>
        </p:nvSpPr>
        <p:spPr>
          <a:xfrm>
            <a:off x="1201669" y="2552284"/>
            <a:ext cx="1358652"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rgbClr val="7F7F7F"/>
              </a:buClr>
              <a:buSzPts val="3600"/>
              <a:buNone/>
              <a:defRPr sz="36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64" name="Google Shape;64;p96"/>
          <p:cNvSpPr txBox="1"/>
          <p:nvPr/>
        </p:nvSpPr>
        <p:spPr>
          <a:xfrm>
            <a:off x="12831097" y="493656"/>
            <a:ext cx="511010" cy="293242"/>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65" name="Google Shape;65;p96"/>
          <p:cNvCxnSpPr/>
          <p:nvPr/>
        </p:nvCxnSpPr>
        <p:spPr>
          <a:xfrm>
            <a:off x="2989979" y="0"/>
            <a:ext cx="0" cy="3699656"/>
          </a:xfrm>
          <a:prstGeom prst="straightConnector1">
            <a:avLst/>
          </a:prstGeom>
          <a:noFill/>
          <a:ln w="19050" cap="flat" cmpd="sng">
            <a:solidFill>
              <a:srgbClr val="BFBFBF"/>
            </a:solidFill>
            <a:prstDash val="solid"/>
            <a:miter lim="800000"/>
            <a:headEnd type="none" w="sm" len="sm"/>
            <a:tailEnd type="none" w="sm" len="sm"/>
          </a:ln>
        </p:spPr>
      </p:cxnSp>
      <p:sp>
        <p:nvSpPr>
          <p:cNvPr id="66" name="Google Shape;66;p96"/>
          <p:cNvSpPr txBox="1">
            <a:spLocks noGrp="1"/>
          </p:cNvSpPr>
          <p:nvPr>
            <p:ph type="body" idx="2"/>
          </p:nvPr>
        </p:nvSpPr>
        <p:spPr>
          <a:xfrm>
            <a:off x="4191648" y="2445868"/>
            <a:ext cx="9072643" cy="6550045"/>
          </a:xfrm>
          <a:prstGeom prst="rect">
            <a:avLst/>
          </a:prstGeom>
          <a:noFill/>
          <a:ln>
            <a:noFill/>
          </a:ln>
        </p:spPr>
        <p:txBody>
          <a:bodyPr spcFirstLastPara="1" wrap="square" lIns="46125" tIns="46125" rIns="46125" bIns="46125" anchor="t" anchorCtr="0">
            <a:noAutofit/>
          </a:bodyPr>
          <a:lstStyle>
            <a:lvl1pPr marL="457200" marR="0" lvl="0" indent="-228600" algn="l">
              <a:lnSpc>
                <a:spcPct val="200000"/>
              </a:lnSpc>
              <a:spcBef>
                <a:spcPts val="0"/>
              </a:spcBef>
              <a:spcAft>
                <a:spcPts val="0"/>
              </a:spcAft>
              <a:buClr>
                <a:srgbClr val="7F7F7F"/>
              </a:buClr>
              <a:buSzPts val="1800"/>
              <a:buFont typeface="Arial"/>
              <a:buNone/>
              <a:defRPr sz="18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67" name="Google Shape;67;p96"/>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pic>
        <p:nvPicPr>
          <p:cNvPr id="70" name="Google Shape;70;p96" descr="ナイフ, テーブル が含まれている画像&#10;&#10;自動的に生成された説明"/>
          <p:cNvPicPr preferRelativeResize="0"/>
          <p:nvPr/>
        </p:nvPicPr>
        <p:blipFill rotWithShape="1">
          <a:blip r:embed="rId2">
            <a:alphaModFix/>
          </a:blip>
          <a:srcRect/>
          <a:stretch/>
        </p:blipFill>
        <p:spPr>
          <a:xfrm>
            <a:off x="10292355" y="558308"/>
            <a:ext cx="892688" cy="18989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目次 - ホワイト">
  <p:cSld name="目次 - ホワイト">
    <p:spTree>
      <p:nvGrpSpPr>
        <p:cNvPr id="1" name="Shape 71"/>
        <p:cNvGrpSpPr/>
        <p:nvPr/>
      </p:nvGrpSpPr>
      <p:grpSpPr>
        <a:xfrm>
          <a:off x="0" y="0"/>
          <a:ext cx="0" cy="0"/>
          <a:chOff x="0" y="0"/>
          <a:chExt cx="0" cy="0"/>
        </a:xfrm>
      </p:grpSpPr>
      <p:sp>
        <p:nvSpPr>
          <p:cNvPr id="72" name="Google Shape;72;p97"/>
          <p:cNvSpPr txBox="1">
            <a:spLocks noGrp="1"/>
          </p:cNvSpPr>
          <p:nvPr>
            <p:ph type="sldNum" idx="12"/>
          </p:nvPr>
        </p:nvSpPr>
        <p:spPr>
          <a:xfrm>
            <a:off x="12930247" y="508475"/>
            <a:ext cx="511010"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ja-JP"/>
              <a:t>‹#›</a:t>
            </a:fld>
            <a:endParaRPr/>
          </a:p>
        </p:txBody>
      </p:sp>
      <p:sp>
        <p:nvSpPr>
          <p:cNvPr id="73" name="Google Shape;73;p97"/>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rgbClr val="A5A5A5"/>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74" name="Google Shape;74;p97"/>
          <p:cNvSpPr txBox="1">
            <a:spLocks noGrp="1"/>
          </p:cNvSpPr>
          <p:nvPr>
            <p:ph type="body" idx="1"/>
          </p:nvPr>
        </p:nvSpPr>
        <p:spPr>
          <a:xfrm>
            <a:off x="1201669" y="2552284"/>
            <a:ext cx="1358652"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rgbClr val="7F7F7F"/>
              </a:buClr>
              <a:buSzPts val="3600"/>
              <a:buNone/>
              <a:defRPr sz="36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cxnSp>
        <p:nvCxnSpPr>
          <p:cNvPr id="75" name="Google Shape;75;p97"/>
          <p:cNvCxnSpPr/>
          <p:nvPr/>
        </p:nvCxnSpPr>
        <p:spPr>
          <a:xfrm>
            <a:off x="2989979" y="0"/>
            <a:ext cx="0" cy="3699656"/>
          </a:xfrm>
          <a:prstGeom prst="straightConnector1">
            <a:avLst/>
          </a:prstGeom>
          <a:noFill/>
          <a:ln w="19050" cap="flat" cmpd="sng">
            <a:solidFill>
              <a:srgbClr val="BFBFBF"/>
            </a:solidFill>
            <a:prstDash val="solid"/>
            <a:miter lim="800000"/>
            <a:headEnd type="none" w="sm" len="sm"/>
            <a:tailEnd type="none" w="sm" len="sm"/>
          </a:ln>
        </p:spPr>
      </p:cxnSp>
      <p:sp>
        <p:nvSpPr>
          <p:cNvPr id="76" name="Google Shape;76;p97"/>
          <p:cNvSpPr txBox="1">
            <a:spLocks noGrp="1"/>
          </p:cNvSpPr>
          <p:nvPr>
            <p:ph type="body" idx="2"/>
          </p:nvPr>
        </p:nvSpPr>
        <p:spPr>
          <a:xfrm>
            <a:off x="4191648" y="2445868"/>
            <a:ext cx="9072643" cy="6550045"/>
          </a:xfrm>
          <a:prstGeom prst="rect">
            <a:avLst/>
          </a:prstGeom>
          <a:noFill/>
          <a:ln>
            <a:noFill/>
          </a:ln>
        </p:spPr>
        <p:txBody>
          <a:bodyPr spcFirstLastPara="1" wrap="square" lIns="46125" tIns="46125" rIns="46125" bIns="46125" anchor="t" anchorCtr="0">
            <a:noAutofit/>
          </a:bodyPr>
          <a:lstStyle>
            <a:lvl1pPr marL="457200" marR="0" lvl="0" indent="-228600" algn="l">
              <a:lnSpc>
                <a:spcPct val="200000"/>
              </a:lnSpc>
              <a:spcBef>
                <a:spcPts val="0"/>
              </a:spcBef>
              <a:spcAft>
                <a:spcPts val="0"/>
              </a:spcAft>
              <a:buClr>
                <a:srgbClr val="7F7F7F"/>
              </a:buClr>
              <a:buSzPts val="1800"/>
              <a:buFont typeface="Arial"/>
              <a:buNone/>
              <a:defRPr sz="1800" b="0" i="0">
                <a:solidFill>
                  <a:srgbClr val="7F7F7F"/>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pic>
        <p:nvPicPr>
          <p:cNvPr id="79" name="Google Shape;79;p97" descr="図形&#10;&#10;中程度の精度で自動的に生成された説明"/>
          <p:cNvPicPr preferRelativeResize="0"/>
          <p:nvPr/>
        </p:nvPicPr>
        <p:blipFill rotWithShape="1">
          <a:blip r:embed="rId2">
            <a:alphaModFix/>
          </a:blip>
          <a:srcRect/>
          <a:stretch/>
        </p:blipFill>
        <p:spPr>
          <a:xfrm>
            <a:off x="10292355" y="558308"/>
            <a:ext cx="892690" cy="19014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扉）グレー- 機密あり" type="tx">
  <p:cSld name="TITLE_AND_BODY">
    <p:spTree>
      <p:nvGrpSpPr>
        <p:cNvPr id="1" name="Shape 80"/>
        <p:cNvGrpSpPr/>
        <p:nvPr/>
      </p:nvGrpSpPr>
      <p:grpSpPr>
        <a:xfrm>
          <a:off x="0" y="0"/>
          <a:ext cx="0" cy="0"/>
          <a:chOff x="0" y="0"/>
          <a:chExt cx="0" cy="0"/>
        </a:xfrm>
      </p:grpSpPr>
      <p:sp>
        <p:nvSpPr>
          <p:cNvPr id="81" name="Google Shape;81;p98"/>
          <p:cNvSpPr/>
          <p:nvPr/>
        </p:nvSpPr>
        <p:spPr>
          <a:xfrm>
            <a:off x="-1" y="0"/>
            <a:ext cx="13843001" cy="9753600"/>
          </a:xfrm>
          <a:prstGeom prst="rect">
            <a:avLst/>
          </a:prstGeom>
          <a:solidFill>
            <a:srgbClr val="7F7F7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82" name="Google Shape;82;p98"/>
          <p:cNvSpPr txBox="1">
            <a:spLocks noGrp="1"/>
          </p:cNvSpPr>
          <p:nvPr>
            <p:ph type="body" idx="1"/>
          </p:nvPr>
        </p:nvSpPr>
        <p:spPr>
          <a:xfrm>
            <a:off x="1201668" y="4640260"/>
            <a:ext cx="12138411" cy="2548316"/>
          </a:xfrm>
          <a:prstGeom prst="rect">
            <a:avLst/>
          </a:prstGeom>
          <a:noFill/>
          <a:ln>
            <a:noFill/>
          </a:ln>
        </p:spPr>
        <p:txBody>
          <a:bodyPr spcFirstLastPara="1" wrap="square" lIns="46125" tIns="46125" rIns="46125" bIns="46125" anchor="t" anchorCtr="0">
            <a:noAutofit/>
          </a:bodyPr>
          <a:lstStyle>
            <a:lvl1pPr marL="457200" lvl="0" indent="-228600" algn="l">
              <a:lnSpc>
                <a:spcPct val="90000"/>
              </a:lnSpc>
              <a:spcBef>
                <a:spcPts val="0"/>
              </a:spcBef>
              <a:spcAft>
                <a:spcPts val="0"/>
              </a:spcAft>
              <a:buClr>
                <a:schemeClr val="lt1"/>
              </a:buClr>
              <a:buSzPts val="3600"/>
              <a:buNone/>
              <a:defRPr sz="3600" b="0" i="0">
                <a:solidFill>
                  <a:schemeClr val="lt1"/>
                </a:solidFill>
                <a:latin typeface="Arial"/>
                <a:ea typeface="Arial"/>
                <a:cs typeface="Arial"/>
                <a:sym typeface="Arial"/>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83" name="Google Shape;83;p98"/>
          <p:cNvSpPr txBox="1">
            <a:spLocks noGrp="1"/>
          </p:cNvSpPr>
          <p:nvPr>
            <p:ph type="body" idx="2"/>
          </p:nvPr>
        </p:nvSpPr>
        <p:spPr>
          <a:xfrm>
            <a:off x="457200" y="2468333"/>
            <a:ext cx="2103121" cy="977752"/>
          </a:xfrm>
          <a:prstGeom prst="rect">
            <a:avLst/>
          </a:prstGeom>
          <a:noFill/>
          <a:ln>
            <a:noFill/>
          </a:ln>
        </p:spPr>
        <p:txBody>
          <a:bodyPr spcFirstLastPara="1" wrap="square" lIns="46125" tIns="46125" rIns="46125" bIns="46125" anchor="t" anchorCtr="0">
            <a:noAutofit/>
          </a:bodyPr>
          <a:lstStyle>
            <a:lvl1pPr marL="457200" lvl="0" indent="-228600" algn="ctr">
              <a:lnSpc>
                <a:spcPct val="90000"/>
              </a:lnSpc>
              <a:spcBef>
                <a:spcPts val="0"/>
              </a:spcBef>
              <a:spcAft>
                <a:spcPts val="0"/>
              </a:spcAft>
              <a:buClr>
                <a:schemeClr val="lt1"/>
              </a:buClr>
              <a:buSzPts val="5600"/>
              <a:buNone/>
              <a:defRPr sz="5600" b="0" i="0">
                <a:solidFill>
                  <a:schemeClr val="lt1"/>
                </a:solidFill>
                <a:latin typeface="Helvetica Neue"/>
                <a:ea typeface="Helvetica Neue"/>
                <a:cs typeface="Helvetica Neue"/>
                <a:sym typeface="Helvetica Neue"/>
              </a:defRPr>
            </a:lvl1pPr>
            <a:lvl2pPr marL="914400" lvl="1" indent="-342900" algn="l">
              <a:lnSpc>
                <a:spcPct val="90000"/>
              </a:lnSpc>
              <a:spcBef>
                <a:spcPts val="568"/>
              </a:spcBef>
              <a:spcAft>
                <a:spcPts val="0"/>
              </a:spcAft>
              <a:buClr>
                <a:schemeClr val="dk1"/>
              </a:buClr>
              <a:buSzPts val="1800"/>
              <a:buChar char="•"/>
              <a:defRPr/>
            </a:lvl2pPr>
            <a:lvl3pPr marL="1371600" lvl="2" indent="-342900" algn="l">
              <a:lnSpc>
                <a:spcPct val="90000"/>
              </a:lnSpc>
              <a:spcBef>
                <a:spcPts val="568"/>
              </a:spcBef>
              <a:spcAft>
                <a:spcPts val="0"/>
              </a:spcAft>
              <a:buClr>
                <a:schemeClr val="dk1"/>
              </a:buClr>
              <a:buSzPts val="1800"/>
              <a:buChar char="•"/>
              <a:defRPr/>
            </a:lvl3pPr>
            <a:lvl4pPr marL="1828800" lvl="3" indent="-342900" algn="l">
              <a:lnSpc>
                <a:spcPct val="90000"/>
              </a:lnSpc>
              <a:spcBef>
                <a:spcPts val="568"/>
              </a:spcBef>
              <a:spcAft>
                <a:spcPts val="0"/>
              </a:spcAft>
              <a:buClr>
                <a:schemeClr val="dk1"/>
              </a:buClr>
              <a:buSzPts val="1800"/>
              <a:buChar char="•"/>
              <a:defRPr/>
            </a:lvl4pPr>
            <a:lvl5pPr marL="2286000" lvl="4" indent="-342900" algn="l">
              <a:lnSpc>
                <a:spcPct val="90000"/>
              </a:lnSpc>
              <a:spcBef>
                <a:spcPts val="568"/>
              </a:spcBef>
              <a:spcAft>
                <a:spcPts val="0"/>
              </a:spcAft>
              <a:buClr>
                <a:schemeClr val="dk1"/>
              </a:buClr>
              <a:buSzPts val="1800"/>
              <a:buChar char="•"/>
              <a:defRPr/>
            </a:lvl5pPr>
            <a:lvl6pPr marL="2743200" lvl="5" indent="-342900" algn="l">
              <a:lnSpc>
                <a:spcPct val="90000"/>
              </a:lnSpc>
              <a:spcBef>
                <a:spcPts val="568"/>
              </a:spcBef>
              <a:spcAft>
                <a:spcPts val="0"/>
              </a:spcAft>
              <a:buClr>
                <a:schemeClr val="dk1"/>
              </a:buClr>
              <a:buSzPts val="1800"/>
              <a:buChar char="•"/>
              <a:defRPr/>
            </a:lvl6pPr>
            <a:lvl7pPr marL="3200400" lvl="6" indent="-342900" algn="l">
              <a:lnSpc>
                <a:spcPct val="90000"/>
              </a:lnSpc>
              <a:spcBef>
                <a:spcPts val="568"/>
              </a:spcBef>
              <a:spcAft>
                <a:spcPts val="0"/>
              </a:spcAft>
              <a:buClr>
                <a:schemeClr val="dk1"/>
              </a:buClr>
              <a:buSzPts val="1800"/>
              <a:buChar char="•"/>
              <a:defRPr/>
            </a:lvl7pPr>
            <a:lvl8pPr marL="3657600" lvl="7" indent="-342900" algn="l">
              <a:lnSpc>
                <a:spcPct val="90000"/>
              </a:lnSpc>
              <a:spcBef>
                <a:spcPts val="568"/>
              </a:spcBef>
              <a:spcAft>
                <a:spcPts val="0"/>
              </a:spcAft>
              <a:buClr>
                <a:schemeClr val="dk1"/>
              </a:buClr>
              <a:buSzPts val="1800"/>
              <a:buChar char="•"/>
              <a:defRPr/>
            </a:lvl8pPr>
            <a:lvl9pPr marL="4114800" lvl="8" indent="-342900" algn="l">
              <a:lnSpc>
                <a:spcPct val="90000"/>
              </a:lnSpc>
              <a:spcBef>
                <a:spcPts val="568"/>
              </a:spcBef>
              <a:spcAft>
                <a:spcPts val="0"/>
              </a:spcAft>
              <a:buClr>
                <a:schemeClr val="dk1"/>
              </a:buClr>
              <a:buSzPts val="1800"/>
              <a:buChar char="•"/>
              <a:defRPr/>
            </a:lvl9pPr>
          </a:lstStyle>
          <a:p>
            <a:endParaRPr/>
          </a:p>
        </p:txBody>
      </p:sp>
      <p:sp>
        <p:nvSpPr>
          <p:cNvPr id="84" name="Google Shape;84;p98"/>
          <p:cNvSpPr txBox="1"/>
          <p:nvPr/>
        </p:nvSpPr>
        <p:spPr>
          <a:xfrm>
            <a:off x="12831097" y="493656"/>
            <a:ext cx="511010" cy="293242"/>
          </a:xfrm>
          <a:prstGeom prst="rect">
            <a:avLst/>
          </a:prstGeom>
          <a:noFill/>
          <a:ln>
            <a:noFill/>
          </a:ln>
        </p:spPr>
        <p:txBody>
          <a:bodyPr spcFirstLastPara="1" wrap="square" lIns="46125" tIns="46125" rIns="46125" bIns="46125" anchor="ctr" anchorCtr="0">
            <a:noAutofit/>
          </a:bodyPr>
          <a:lstStyle/>
          <a:p>
            <a:pPr marL="0" marR="0" lvl="0" indent="0" algn="ctr" rtl="0">
              <a:lnSpc>
                <a:spcPct val="100000"/>
              </a:lnSpc>
              <a:spcBef>
                <a:spcPts val="0"/>
              </a:spcBef>
              <a:spcAft>
                <a:spcPts val="0"/>
              </a:spcAft>
              <a:buClr>
                <a:srgbClr val="000000"/>
              </a:buClr>
              <a:buSzPts val="1362"/>
              <a:buFont typeface="Arial"/>
              <a:buNone/>
            </a:pPr>
            <a:fld id="{00000000-1234-1234-1234-123412341234}" type="slidenum">
              <a:rPr lang="ja-JP" sz="1362" b="0" i="0" u="none" strike="noStrike" cap="none">
                <a:solidFill>
                  <a:schemeClr val="lt1"/>
                </a:solidFill>
                <a:latin typeface="Helvetica Neue"/>
                <a:ea typeface="Helvetica Neue"/>
                <a:cs typeface="Helvetica Neue"/>
                <a:sym typeface="Helvetica Neue"/>
              </a:rPr>
              <a:t>‹#›</a:t>
            </a:fld>
            <a:endParaRPr sz="1362" b="0" i="0" u="none" strike="noStrike" cap="none">
              <a:solidFill>
                <a:schemeClr val="lt1"/>
              </a:solidFill>
              <a:latin typeface="Helvetica Neue"/>
              <a:ea typeface="Helvetica Neue"/>
              <a:cs typeface="Helvetica Neue"/>
              <a:sym typeface="Helvetica Neue"/>
            </a:endParaRPr>
          </a:p>
        </p:txBody>
      </p:sp>
      <p:cxnSp>
        <p:nvCxnSpPr>
          <p:cNvPr id="85" name="Google Shape;85;p98"/>
          <p:cNvCxnSpPr/>
          <p:nvPr/>
        </p:nvCxnSpPr>
        <p:spPr>
          <a:xfrm>
            <a:off x="2989979" y="0"/>
            <a:ext cx="0" cy="3699656"/>
          </a:xfrm>
          <a:prstGeom prst="straightConnector1">
            <a:avLst/>
          </a:prstGeom>
          <a:noFill/>
          <a:ln w="19050" cap="flat" cmpd="sng">
            <a:solidFill>
              <a:schemeClr val="lt1"/>
            </a:solidFill>
            <a:prstDash val="solid"/>
            <a:miter lim="800000"/>
            <a:headEnd type="none" w="sm" len="sm"/>
            <a:tailEnd type="none" w="sm" len="sm"/>
          </a:ln>
        </p:spPr>
      </p:cxnSp>
      <p:sp>
        <p:nvSpPr>
          <p:cNvPr id="86" name="Google Shape;86;p98"/>
          <p:cNvSpPr txBox="1"/>
          <p:nvPr/>
        </p:nvSpPr>
        <p:spPr>
          <a:xfrm>
            <a:off x="11312218" y="584528"/>
            <a:ext cx="1524456" cy="153888"/>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Copyright CINRA, inc.</a:t>
            </a:r>
            <a:endParaRPr sz="1400" b="0" i="0" u="none" strike="noStrike" cap="none">
              <a:solidFill>
                <a:srgbClr val="000000"/>
              </a:solidFill>
              <a:latin typeface="Arial"/>
              <a:ea typeface="Arial"/>
              <a:cs typeface="Arial"/>
              <a:sym typeface="Arial"/>
            </a:endParaRPr>
          </a:p>
        </p:txBody>
      </p:sp>
      <p:sp>
        <p:nvSpPr>
          <p:cNvPr id="87" name="Google Shape;87;p98"/>
          <p:cNvSpPr txBox="1"/>
          <p:nvPr/>
        </p:nvSpPr>
        <p:spPr>
          <a:xfrm>
            <a:off x="8157174" y="585219"/>
            <a:ext cx="1144544" cy="153888"/>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1000"/>
              <a:buFont typeface="Arial"/>
              <a:buNone/>
            </a:pPr>
            <a:r>
              <a:rPr lang="ja-JP" sz="1000" b="0" i="0" u="none" strike="noStrike" cap="none">
                <a:solidFill>
                  <a:schemeClr val="lt1"/>
                </a:solidFill>
                <a:latin typeface="Helvetica Neue"/>
                <a:ea typeface="Helvetica Neue"/>
                <a:cs typeface="Helvetica Neue"/>
                <a:sym typeface="Helvetica Neue"/>
              </a:rPr>
              <a:t>CONFIDENTIAL</a:t>
            </a:r>
            <a:endParaRPr sz="1400" b="0" i="0" u="none" strike="noStrike" cap="none">
              <a:solidFill>
                <a:srgbClr val="000000"/>
              </a:solidFill>
              <a:latin typeface="Arial"/>
              <a:ea typeface="Arial"/>
              <a:cs typeface="Arial"/>
              <a:sym typeface="Arial"/>
            </a:endParaRPr>
          </a:p>
        </p:txBody>
      </p:sp>
      <p:cxnSp>
        <p:nvCxnSpPr>
          <p:cNvPr id="88" name="Google Shape;88;p98"/>
          <p:cNvCxnSpPr/>
          <p:nvPr/>
        </p:nvCxnSpPr>
        <p:spPr>
          <a:xfrm>
            <a:off x="9393096" y="655100"/>
            <a:ext cx="732952" cy="0"/>
          </a:xfrm>
          <a:prstGeom prst="straightConnector1">
            <a:avLst/>
          </a:prstGeom>
          <a:noFill/>
          <a:ln w="9525" cap="flat" cmpd="sng">
            <a:solidFill>
              <a:schemeClr val="lt1"/>
            </a:solidFill>
            <a:prstDash val="solid"/>
            <a:miter lim="800000"/>
            <a:headEnd type="none" w="sm" len="sm"/>
            <a:tailEnd type="none" w="sm" len="sm"/>
          </a:ln>
        </p:spPr>
      </p:cxnSp>
      <p:pic>
        <p:nvPicPr>
          <p:cNvPr id="89" name="Google Shape;89;p98" descr="ナイフ, テーブル が含まれている画像&#10;&#10;自動的に生成された説明"/>
          <p:cNvPicPr preferRelativeResize="0"/>
          <p:nvPr/>
        </p:nvPicPr>
        <p:blipFill rotWithShape="1">
          <a:blip r:embed="rId2">
            <a:alphaModFix/>
          </a:blip>
          <a:srcRect/>
          <a:stretch/>
        </p:blipFill>
        <p:spPr>
          <a:xfrm>
            <a:off x="10292355" y="558308"/>
            <a:ext cx="892688" cy="18989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theme" Target="../theme/theme2.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90"/>
          <p:cNvSpPr txBox="1">
            <a:spLocks noGrp="1"/>
          </p:cNvSpPr>
          <p:nvPr>
            <p:ph type="title"/>
          </p:nvPr>
        </p:nvSpPr>
        <p:spPr>
          <a:xfrm>
            <a:off x="951706" y="519290"/>
            <a:ext cx="11939588" cy="1885245"/>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996"/>
              <a:buFont typeface="Arial"/>
              <a:buNone/>
              <a:defRPr sz="4996"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90"/>
          <p:cNvSpPr txBox="1">
            <a:spLocks noGrp="1"/>
          </p:cNvSpPr>
          <p:nvPr>
            <p:ph type="body" idx="1"/>
          </p:nvPr>
        </p:nvSpPr>
        <p:spPr>
          <a:xfrm>
            <a:off x="951706" y="2596444"/>
            <a:ext cx="11939588" cy="6188570"/>
          </a:xfrm>
          <a:prstGeom prst="rect">
            <a:avLst/>
          </a:prstGeom>
          <a:noFill/>
          <a:ln>
            <a:noFill/>
          </a:ln>
        </p:spPr>
        <p:txBody>
          <a:bodyPr spcFirstLastPara="1" wrap="square" lIns="91425" tIns="45700" rIns="91425" bIns="45700" anchor="t" anchorCtr="0">
            <a:normAutofit/>
          </a:bodyPr>
          <a:lstStyle>
            <a:lvl1pPr marL="457200" marR="0" lvl="0" indent="-430466" algn="l" rtl="0">
              <a:lnSpc>
                <a:spcPct val="90000"/>
              </a:lnSpc>
              <a:spcBef>
                <a:spcPts val="1135"/>
              </a:spcBef>
              <a:spcAft>
                <a:spcPts val="0"/>
              </a:spcAft>
              <a:buClr>
                <a:schemeClr val="dk1"/>
              </a:buClr>
              <a:buSzPts val="3179"/>
              <a:buFont typeface="Arial"/>
              <a:buChar char="•"/>
              <a:defRPr sz="3179" b="0" i="0" u="none" strike="noStrike" cap="none">
                <a:solidFill>
                  <a:schemeClr val="dk1"/>
                </a:solidFill>
                <a:latin typeface="Arial"/>
                <a:ea typeface="Arial"/>
                <a:cs typeface="Arial"/>
                <a:sym typeface="Arial"/>
              </a:defRPr>
            </a:lvl1pPr>
            <a:lvl2pPr marL="914400" marR="0" lvl="1" indent="-401637" algn="l" rtl="0">
              <a:lnSpc>
                <a:spcPct val="90000"/>
              </a:lnSpc>
              <a:spcBef>
                <a:spcPts val="568"/>
              </a:spcBef>
              <a:spcAft>
                <a:spcPts val="0"/>
              </a:spcAft>
              <a:buClr>
                <a:schemeClr val="dk1"/>
              </a:buClr>
              <a:buSzPts val="2725"/>
              <a:buFont typeface="Arial"/>
              <a:buChar char="•"/>
              <a:defRPr sz="2725" b="0" i="0" u="none" strike="noStrike" cap="none">
                <a:solidFill>
                  <a:schemeClr val="dk1"/>
                </a:solidFill>
                <a:latin typeface="Arial"/>
                <a:ea typeface="Arial"/>
                <a:cs typeface="Arial"/>
                <a:sym typeface="Arial"/>
              </a:defRPr>
            </a:lvl2pPr>
            <a:lvl3pPr marL="1371600" marR="0" lvl="2" indent="-372808" algn="l" rtl="0">
              <a:lnSpc>
                <a:spcPct val="90000"/>
              </a:lnSpc>
              <a:spcBef>
                <a:spcPts val="568"/>
              </a:spcBef>
              <a:spcAft>
                <a:spcPts val="0"/>
              </a:spcAft>
              <a:buClr>
                <a:schemeClr val="dk1"/>
              </a:buClr>
              <a:buSzPts val="2271"/>
              <a:buFont typeface="Arial"/>
              <a:buChar char="•"/>
              <a:defRPr sz="2271" b="0" i="0" u="none" strike="noStrike" cap="none">
                <a:solidFill>
                  <a:schemeClr val="dk1"/>
                </a:solidFill>
                <a:latin typeface="Arial"/>
                <a:ea typeface="Arial"/>
                <a:cs typeface="Arial"/>
                <a:sym typeface="Arial"/>
              </a:defRPr>
            </a:lvl3pPr>
            <a:lvl4pPr marL="1828800" marR="0" lvl="3"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4pPr>
            <a:lvl5pPr marL="2286000" marR="0" lvl="4"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5pPr>
            <a:lvl6pPr marL="2743200" marR="0" lvl="5"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6pPr>
            <a:lvl7pPr marL="3200400" marR="0" lvl="6"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7pPr>
            <a:lvl8pPr marL="3657600" marR="0" lvl="7"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8pPr>
            <a:lvl9pPr marL="4114800" marR="0" lvl="8" indent="-358394" algn="l" rtl="0">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9pPr>
          </a:lstStyle>
          <a:p>
            <a:endParaRPr/>
          </a:p>
        </p:txBody>
      </p:sp>
      <p:sp>
        <p:nvSpPr>
          <p:cNvPr id="8" name="Google Shape;8;p90"/>
          <p:cNvSpPr txBox="1">
            <a:spLocks noGrp="1"/>
          </p:cNvSpPr>
          <p:nvPr>
            <p:ph type="dt" idx="10"/>
          </p:nvPr>
        </p:nvSpPr>
        <p:spPr>
          <a:xfrm>
            <a:off x="951706" y="9040143"/>
            <a:ext cx="3114675" cy="519289"/>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362"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90"/>
          <p:cNvSpPr txBox="1">
            <a:spLocks noGrp="1"/>
          </p:cNvSpPr>
          <p:nvPr>
            <p:ph type="ftr" idx="11"/>
          </p:nvPr>
        </p:nvSpPr>
        <p:spPr>
          <a:xfrm>
            <a:off x="4585494" y="9040143"/>
            <a:ext cx="4672013" cy="519289"/>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362"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90"/>
          <p:cNvSpPr txBox="1">
            <a:spLocks noGrp="1"/>
          </p:cNvSpPr>
          <p:nvPr>
            <p:ph type="sldNum" idx="12"/>
          </p:nvPr>
        </p:nvSpPr>
        <p:spPr>
          <a:xfrm>
            <a:off x="9776619" y="9040143"/>
            <a:ext cx="3114675" cy="519289"/>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sp>
        <p:nvSpPr>
          <p:cNvPr id="163" name="Google Shape;163;g36acb86ac53_0_374"/>
          <p:cNvSpPr txBox="1">
            <a:spLocks noGrp="1"/>
          </p:cNvSpPr>
          <p:nvPr>
            <p:ph type="title"/>
          </p:nvPr>
        </p:nvSpPr>
        <p:spPr>
          <a:xfrm>
            <a:off x="951706" y="519290"/>
            <a:ext cx="11939700" cy="1885200"/>
          </a:xfrm>
          <a:prstGeom prst="rect">
            <a:avLst/>
          </a:prstGeom>
          <a:noFill/>
          <a:ln>
            <a:noFill/>
          </a:ln>
        </p:spPr>
        <p:txBody>
          <a:bodyPr spcFirstLastPara="1" wrap="square" lIns="91425" tIns="45700" rIns="91425" bIns="45700" anchor="ctr" anchorCtr="0">
            <a:normAutofit/>
          </a:bodyPr>
          <a:lstStyle>
            <a:lvl1pPr marR="0" lvl="0" algn="l">
              <a:lnSpc>
                <a:spcPct val="90000"/>
              </a:lnSpc>
              <a:spcBef>
                <a:spcPts val="0"/>
              </a:spcBef>
              <a:spcAft>
                <a:spcPts val="0"/>
              </a:spcAft>
              <a:buClr>
                <a:schemeClr val="dk1"/>
              </a:buClr>
              <a:buSzPts val="4996"/>
              <a:buFont typeface="Arial"/>
              <a:buNone/>
              <a:defRPr sz="4996" b="0" i="0" u="none" strike="noStrike" cap="none">
                <a:solidFill>
                  <a:schemeClr val="dk1"/>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64" name="Google Shape;164;g36acb86ac53_0_374"/>
          <p:cNvSpPr txBox="1">
            <a:spLocks noGrp="1"/>
          </p:cNvSpPr>
          <p:nvPr>
            <p:ph type="body" idx="1"/>
          </p:nvPr>
        </p:nvSpPr>
        <p:spPr>
          <a:xfrm>
            <a:off x="951706" y="2596444"/>
            <a:ext cx="11939700" cy="6188700"/>
          </a:xfrm>
          <a:prstGeom prst="rect">
            <a:avLst/>
          </a:prstGeom>
          <a:noFill/>
          <a:ln>
            <a:noFill/>
          </a:ln>
        </p:spPr>
        <p:txBody>
          <a:bodyPr spcFirstLastPara="1" wrap="square" lIns="91425" tIns="45700" rIns="91425" bIns="45700" anchor="t" anchorCtr="0">
            <a:normAutofit/>
          </a:bodyPr>
          <a:lstStyle>
            <a:lvl1pPr marL="457200" marR="0" lvl="0" indent="-430466" algn="l">
              <a:lnSpc>
                <a:spcPct val="90000"/>
              </a:lnSpc>
              <a:spcBef>
                <a:spcPts val="1135"/>
              </a:spcBef>
              <a:spcAft>
                <a:spcPts val="0"/>
              </a:spcAft>
              <a:buClr>
                <a:schemeClr val="dk1"/>
              </a:buClr>
              <a:buSzPts val="3179"/>
              <a:buFont typeface="Arial"/>
              <a:buChar char="•"/>
              <a:defRPr sz="3179" b="0" i="0" u="none" strike="noStrike" cap="none">
                <a:solidFill>
                  <a:schemeClr val="dk1"/>
                </a:solidFill>
                <a:latin typeface="Arial"/>
                <a:ea typeface="Arial"/>
                <a:cs typeface="Arial"/>
                <a:sym typeface="Arial"/>
              </a:defRPr>
            </a:lvl1pPr>
            <a:lvl2pPr marL="914400" marR="0" lvl="1" indent="-401637" algn="l">
              <a:lnSpc>
                <a:spcPct val="90000"/>
              </a:lnSpc>
              <a:spcBef>
                <a:spcPts val="568"/>
              </a:spcBef>
              <a:spcAft>
                <a:spcPts val="0"/>
              </a:spcAft>
              <a:buClr>
                <a:schemeClr val="dk1"/>
              </a:buClr>
              <a:buSzPts val="2725"/>
              <a:buFont typeface="Arial"/>
              <a:buChar char="•"/>
              <a:defRPr sz="2725" b="0" i="0" u="none" strike="noStrike" cap="none">
                <a:solidFill>
                  <a:schemeClr val="dk1"/>
                </a:solidFill>
                <a:latin typeface="Arial"/>
                <a:ea typeface="Arial"/>
                <a:cs typeface="Arial"/>
                <a:sym typeface="Arial"/>
              </a:defRPr>
            </a:lvl2pPr>
            <a:lvl3pPr marL="1371600" marR="0" lvl="2" indent="-372808" algn="l">
              <a:lnSpc>
                <a:spcPct val="90000"/>
              </a:lnSpc>
              <a:spcBef>
                <a:spcPts val="568"/>
              </a:spcBef>
              <a:spcAft>
                <a:spcPts val="0"/>
              </a:spcAft>
              <a:buClr>
                <a:schemeClr val="dk1"/>
              </a:buClr>
              <a:buSzPts val="2271"/>
              <a:buFont typeface="Arial"/>
              <a:buChar char="•"/>
              <a:defRPr sz="2271" b="0" i="0" u="none" strike="noStrike" cap="none">
                <a:solidFill>
                  <a:schemeClr val="dk1"/>
                </a:solidFill>
                <a:latin typeface="Arial"/>
                <a:ea typeface="Arial"/>
                <a:cs typeface="Arial"/>
                <a:sym typeface="Arial"/>
              </a:defRPr>
            </a:lvl3pPr>
            <a:lvl4pPr marL="1828800" marR="0" lvl="3"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4pPr>
            <a:lvl5pPr marL="2286000" marR="0" lvl="4"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5pPr>
            <a:lvl6pPr marL="2743200" marR="0" lvl="5"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6pPr>
            <a:lvl7pPr marL="3200400" marR="0" lvl="6"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7pPr>
            <a:lvl8pPr marL="3657600" marR="0" lvl="7"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8pPr>
            <a:lvl9pPr marL="4114800" marR="0" lvl="8" indent="-358394" algn="l">
              <a:lnSpc>
                <a:spcPct val="90000"/>
              </a:lnSpc>
              <a:spcBef>
                <a:spcPts val="568"/>
              </a:spcBef>
              <a:spcAft>
                <a:spcPts val="0"/>
              </a:spcAft>
              <a:buClr>
                <a:schemeClr val="dk1"/>
              </a:buClr>
              <a:buSzPts val="2044"/>
              <a:buFont typeface="Arial"/>
              <a:buChar char="•"/>
              <a:defRPr sz="2044" b="0" i="0" u="none" strike="noStrike" cap="none">
                <a:solidFill>
                  <a:schemeClr val="dk1"/>
                </a:solidFill>
                <a:latin typeface="Arial"/>
                <a:ea typeface="Arial"/>
                <a:cs typeface="Arial"/>
                <a:sym typeface="Arial"/>
              </a:defRPr>
            </a:lvl9pPr>
          </a:lstStyle>
          <a:p>
            <a:endParaRPr/>
          </a:p>
        </p:txBody>
      </p:sp>
      <p:sp>
        <p:nvSpPr>
          <p:cNvPr id="165" name="Google Shape;165;g36acb86ac53_0_374"/>
          <p:cNvSpPr txBox="1">
            <a:spLocks noGrp="1"/>
          </p:cNvSpPr>
          <p:nvPr>
            <p:ph type="dt" idx="10"/>
          </p:nvPr>
        </p:nvSpPr>
        <p:spPr>
          <a:xfrm>
            <a:off x="951706" y="9040143"/>
            <a:ext cx="3114600" cy="519300"/>
          </a:xfrm>
          <a:prstGeom prst="rect">
            <a:avLst/>
          </a:prstGeom>
          <a:noFill/>
          <a:ln>
            <a:noFill/>
          </a:ln>
        </p:spPr>
        <p:txBody>
          <a:bodyPr spcFirstLastPara="1" wrap="square" lIns="91425" tIns="45700" rIns="91425" bIns="45700" anchor="ctr" anchorCtr="0">
            <a:noAutofit/>
          </a:bodyPr>
          <a:lstStyle>
            <a:lvl1pPr marR="0" lvl="0" algn="l">
              <a:lnSpc>
                <a:spcPct val="100000"/>
              </a:lnSpc>
              <a:spcBef>
                <a:spcPts val="0"/>
              </a:spcBef>
              <a:spcAft>
                <a:spcPts val="0"/>
              </a:spcAft>
              <a:buClr>
                <a:srgbClr val="000000"/>
              </a:buClr>
              <a:buSzPts val="1400"/>
              <a:buFont typeface="Arial"/>
              <a:buNone/>
              <a:defRPr sz="1362"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66" name="Google Shape;166;g36acb86ac53_0_374"/>
          <p:cNvSpPr txBox="1">
            <a:spLocks noGrp="1"/>
          </p:cNvSpPr>
          <p:nvPr>
            <p:ph type="ftr" idx="11"/>
          </p:nvPr>
        </p:nvSpPr>
        <p:spPr>
          <a:xfrm>
            <a:off x="4585494" y="9040143"/>
            <a:ext cx="4671900" cy="519300"/>
          </a:xfrm>
          <a:prstGeom prst="rect">
            <a:avLst/>
          </a:prstGeom>
          <a:noFill/>
          <a:ln>
            <a:noFill/>
          </a:ln>
        </p:spPr>
        <p:txBody>
          <a:bodyPr spcFirstLastPara="1" wrap="square" lIns="91425" tIns="45700" rIns="91425" bIns="45700" anchor="ctr" anchorCtr="0">
            <a:noAutofit/>
          </a:bodyPr>
          <a:lstStyle>
            <a:lvl1pPr marR="0" lvl="0" algn="ctr">
              <a:lnSpc>
                <a:spcPct val="100000"/>
              </a:lnSpc>
              <a:spcBef>
                <a:spcPts val="0"/>
              </a:spcBef>
              <a:spcAft>
                <a:spcPts val="0"/>
              </a:spcAft>
              <a:buClr>
                <a:srgbClr val="000000"/>
              </a:buClr>
              <a:buSzPts val="1400"/>
              <a:buFont typeface="Arial"/>
              <a:buNone/>
              <a:defRPr sz="1362" b="0" i="0" u="none" strike="noStrike" cap="none">
                <a:solidFill>
                  <a:srgbClr val="888888"/>
                </a:solidFill>
                <a:latin typeface="Arial"/>
                <a:ea typeface="Arial"/>
                <a:cs typeface="Arial"/>
                <a:sym typeface="Arial"/>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67" name="Google Shape;167;g36acb86ac53_0_374"/>
          <p:cNvSpPr txBox="1">
            <a:spLocks noGrp="1"/>
          </p:cNvSpPr>
          <p:nvPr>
            <p:ph type="sldNum" idx="12"/>
          </p:nvPr>
        </p:nvSpPr>
        <p:spPr>
          <a:xfrm>
            <a:off x="9776619" y="9040143"/>
            <a:ext cx="3114600" cy="5193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62"/>
              <a:buFont typeface="Arial"/>
              <a:buNone/>
              <a:defRPr sz="1362"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g36acb86ac53_0_2"/>
          <p:cNvSpPr txBox="1">
            <a:spLocks noGrp="1"/>
          </p:cNvSpPr>
          <p:nvPr>
            <p:ph type="body" idx="2"/>
          </p:nvPr>
        </p:nvSpPr>
        <p:spPr>
          <a:xfrm>
            <a:off x="1049268" y="47926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sz="2600"/>
              <a:t>IT COLLEGE個人開発</a:t>
            </a:r>
            <a:endParaRPr sz="2600"/>
          </a:p>
        </p:txBody>
      </p:sp>
      <p:sp>
        <p:nvSpPr>
          <p:cNvPr id="313" name="Google Shape;313;g36acb86ac53_0_2"/>
          <p:cNvSpPr txBox="1">
            <a:spLocks noGrp="1"/>
          </p:cNvSpPr>
          <p:nvPr>
            <p:ph type="body" idx="4294967295"/>
          </p:nvPr>
        </p:nvSpPr>
        <p:spPr>
          <a:xfrm>
            <a:off x="1040025" y="7170301"/>
            <a:ext cx="3591000" cy="838200"/>
          </a:xfrm>
          <a:prstGeom prst="rect">
            <a:avLst/>
          </a:prstGeom>
        </p:spPr>
        <p:txBody>
          <a:bodyPr spcFirstLastPara="1" wrap="square" lIns="91425" tIns="45700" rIns="91425" bIns="45700" anchor="t" anchorCtr="0">
            <a:normAutofit fontScale="62500" lnSpcReduction="20000"/>
          </a:bodyPr>
          <a:lstStyle/>
          <a:p>
            <a:pPr marL="0" lvl="0" indent="0" algn="l" rtl="0">
              <a:lnSpc>
                <a:spcPct val="150000"/>
              </a:lnSpc>
              <a:spcBef>
                <a:spcPts val="1135"/>
              </a:spcBef>
              <a:spcAft>
                <a:spcPts val="0"/>
              </a:spcAft>
              <a:buNone/>
            </a:pPr>
            <a:r>
              <a:rPr lang="ja-JP" sz="2479"/>
              <a:t>2025/06/26</a:t>
            </a:r>
            <a:br>
              <a:rPr lang="ja-JP" sz="2479"/>
            </a:br>
            <a:r>
              <a:rPr lang="ja-JP" sz="2479"/>
              <a:t>CINRA,Inc 関貴彦</a:t>
            </a:r>
            <a:endParaRPr sz="2479"/>
          </a:p>
        </p:txBody>
      </p:sp>
      <p:sp>
        <p:nvSpPr>
          <p:cNvPr id="314" name="Google Shape;314;g36acb86ac53_0_2"/>
          <p:cNvSpPr txBox="1">
            <a:spLocks noGrp="1"/>
          </p:cNvSpPr>
          <p:nvPr>
            <p:ph type="body" idx="4294967295"/>
          </p:nvPr>
        </p:nvSpPr>
        <p:spPr>
          <a:xfrm>
            <a:off x="935925" y="5661350"/>
            <a:ext cx="10179000" cy="681300"/>
          </a:xfrm>
          <a:prstGeom prst="rect">
            <a:avLst/>
          </a:prstGeom>
        </p:spPr>
        <p:txBody>
          <a:bodyPr spcFirstLastPara="1" wrap="square" lIns="91425" tIns="45700" rIns="91425" bIns="45700" anchor="t" anchorCtr="0">
            <a:normAutofit fontScale="92500" lnSpcReduction="20000"/>
          </a:bodyPr>
          <a:lstStyle/>
          <a:p>
            <a:pPr marL="0" lvl="0" indent="0" algn="l" rtl="0">
              <a:spcBef>
                <a:spcPts val="1135"/>
              </a:spcBef>
              <a:spcAft>
                <a:spcPts val="0"/>
              </a:spcAft>
              <a:buNone/>
            </a:pPr>
            <a:r>
              <a:rPr lang="ja-JP" sz="3979"/>
              <a:t>ボードゲーム”Love Letter”プレイシステム</a:t>
            </a:r>
            <a:endParaRPr sz="3979"/>
          </a:p>
        </p:txBody>
      </p:sp>
      <p:sp>
        <p:nvSpPr>
          <p:cNvPr id="2" name="Google Shape;17;p91">
            <a:extLst>
              <a:ext uri="{FF2B5EF4-FFF2-40B4-BE49-F238E27FC236}">
                <a16:creationId xmlns:a16="http://schemas.microsoft.com/office/drawing/2014/main" id="{CE015F31-57EF-A4BB-DD47-3CA223EF029D}"/>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1</a:t>
            </a:fld>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g36acb86ac53_0_157"/>
          <p:cNvSpPr txBox="1">
            <a:spLocks noGrp="1"/>
          </p:cNvSpPr>
          <p:nvPr>
            <p:ph type="body" idx="1"/>
          </p:nvPr>
        </p:nvSpPr>
        <p:spPr>
          <a:xfrm>
            <a:off x="1201668" y="46402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t>反省点・今後の目標</a:t>
            </a:r>
            <a:endParaRPr/>
          </a:p>
        </p:txBody>
      </p:sp>
      <p:sp>
        <p:nvSpPr>
          <p:cNvPr id="381" name="Google Shape;381;g36acb86ac53_0_157"/>
          <p:cNvSpPr txBox="1">
            <a:spLocks noGrp="1"/>
          </p:cNvSpPr>
          <p:nvPr>
            <p:ph type="body" idx="2"/>
          </p:nvPr>
        </p:nvSpPr>
        <p:spPr>
          <a:xfrm>
            <a:off x="457200" y="2468333"/>
            <a:ext cx="2103000" cy="977700"/>
          </a:xfrm>
          <a:prstGeom prst="rect">
            <a:avLst/>
          </a:prstGeom>
        </p:spPr>
        <p:txBody>
          <a:bodyPr spcFirstLastPara="1" wrap="square" lIns="46125" tIns="46125" rIns="46125" bIns="46125" anchor="t" anchorCtr="0">
            <a:noAutofit/>
          </a:bodyPr>
          <a:lstStyle/>
          <a:p>
            <a:pPr marL="0" lvl="0" indent="0" algn="ctr" rtl="0">
              <a:spcBef>
                <a:spcPts val="0"/>
              </a:spcBef>
              <a:spcAft>
                <a:spcPts val="0"/>
              </a:spcAft>
              <a:buNone/>
            </a:pPr>
            <a:r>
              <a:rPr lang="ja-JP"/>
              <a:t>4</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36acb86ac53_0_351"/>
          <p:cNvSpPr txBox="1">
            <a:spLocks noGrp="1"/>
          </p:cNvSpPr>
          <p:nvPr>
            <p:ph type="body" idx="1"/>
          </p:nvPr>
        </p:nvSpPr>
        <p:spPr>
          <a:xfrm>
            <a:off x="1027049" y="518697"/>
            <a:ext cx="7225500" cy="384900"/>
          </a:xfrm>
          <a:prstGeom prst="rect">
            <a:avLst/>
          </a:prstGeom>
          <a:noFill/>
          <a:ln>
            <a:noFill/>
          </a:ln>
        </p:spPr>
        <p:txBody>
          <a:bodyPr spcFirstLastPara="1" wrap="square" lIns="46125" tIns="46125" rIns="46125" bIns="46125" anchor="t" anchorCtr="0">
            <a:normAutofit/>
          </a:bodyPr>
          <a:lstStyle/>
          <a:p>
            <a:pPr marL="0" lvl="0" indent="0" algn="l" rtl="0">
              <a:lnSpc>
                <a:spcPct val="90000"/>
              </a:lnSpc>
              <a:spcBef>
                <a:spcPts val="0"/>
              </a:spcBef>
              <a:spcAft>
                <a:spcPts val="0"/>
              </a:spcAft>
              <a:buClr>
                <a:srgbClr val="7F7F7F"/>
              </a:buClr>
              <a:buSzPts val="1300"/>
              <a:buNone/>
            </a:pPr>
            <a:r>
              <a:rPr lang="ja-JP"/>
              <a:t>反省点・今後の目標</a:t>
            </a:r>
            <a:endParaRPr/>
          </a:p>
        </p:txBody>
      </p:sp>
      <p:sp>
        <p:nvSpPr>
          <p:cNvPr id="387" name="Google Shape;387;g36acb86ac53_0_351"/>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p>
            <a:pPr marL="0" lvl="0" indent="0" algn="ctr" rtl="0">
              <a:lnSpc>
                <a:spcPct val="90000"/>
              </a:lnSpc>
              <a:spcBef>
                <a:spcPts val="0"/>
              </a:spcBef>
              <a:spcAft>
                <a:spcPts val="0"/>
              </a:spcAft>
              <a:buClr>
                <a:srgbClr val="7F7F7F"/>
              </a:buClr>
              <a:buSzPts val="1500"/>
              <a:buNone/>
            </a:pPr>
            <a:r>
              <a:rPr lang="ja-JP"/>
              <a:t>4</a:t>
            </a:r>
            <a:endParaRPr/>
          </a:p>
        </p:txBody>
      </p:sp>
      <p:sp>
        <p:nvSpPr>
          <p:cNvPr id="389" name="Google Shape;389;g36acb86ac53_0_351"/>
          <p:cNvSpPr txBox="1"/>
          <p:nvPr/>
        </p:nvSpPr>
        <p:spPr>
          <a:xfrm>
            <a:off x="482045" y="1187025"/>
            <a:ext cx="4164600" cy="333600"/>
          </a:xfrm>
          <a:prstGeom prst="rect">
            <a:avLst/>
          </a:prstGeom>
          <a:noFill/>
          <a:ln>
            <a:noFill/>
          </a:ln>
        </p:spPr>
        <p:txBody>
          <a:bodyPr spcFirstLastPara="1" wrap="square" lIns="46125" tIns="46125" rIns="46125" bIns="46125"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ja-JP" sz="2200">
                <a:solidFill>
                  <a:srgbClr val="040804"/>
                </a:solidFill>
              </a:rPr>
              <a:t>反省点</a:t>
            </a:r>
            <a:endParaRPr sz="2200" b="0" i="0" u="none" strike="noStrike" cap="none">
              <a:solidFill>
                <a:srgbClr val="040804"/>
              </a:solidFill>
              <a:latin typeface="Arial"/>
              <a:ea typeface="Arial"/>
              <a:cs typeface="Arial"/>
              <a:sym typeface="Arial"/>
            </a:endParaRPr>
          </a:p>
        </p:txBody>
      </p:sp>
      <p:cxnSp>
        <p:nvCxnSpPr>
          <p:cNvPr id="390" name="Google Shape;390;g36acb86ac53_0_351"/>
          <p:cNvCxnSpPr/>
          <p:nvPr/>
        </p:nvCxnSpPr>
        <p:spPr>
          <a:xfrm>
            <a:off x="4649429" y="1187025"/>
            <a:ext cx="0" cy="7862400"/>
          </a:xfrm>
          <a:prstGeom prst="straightConnector1">
            <a:avLst/>
          </a:prstGeom>
          <a:noFill/>
          <a:ln w="9525" cap="flat" cmpd="sng">
            <a:solidFill>
              <a:schemeClr val="dk2"/>
            </a:solidFill>
            <a:prstDash val="solid"/>
            <a:miter lim="800000"/>
            <a:headEnd type="none" w="sm" len="sm"/>
            <a:tailEnd type="none" w="sm" len="sm"/>
          </a:ln>
        </p:spPr>
      </p:cxnSp>
      <p:sp>
        <p:nvSpPr>
          <p:cNvPr id="391" name="Google Shape;391;g36acb86ac53_0_351"/>
          <p:cNvSpPr txBox="1"/>
          <p:nvPr/>
        </p:nvSpPr>
        <p:spPr>
          <a:xfrm>
            <a:off x="5507432" y="1520613"/>
            <a:ext cx="7764600" cy="3108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19"/>
              <a:buFont typeface="Arial"/>
              <a:buNone/>
            </a:pPr>
            <a:endParaRPr sz="1419" b="0" i="0" u="none" strike="noStrike" cap="none">
              <a:solidFill>
                <a:srgbClr val="000000"/>
              </a:solidFill>
              <a:latin typeface="Arial"/>
              <a:ea typeface="Arial"/>
              <a:cs typeface="Arial"/>
              <a:sym typeface="Arial"/>
            </a:endParaRPr>
          </a:p>
        </p:txBody>
      </p:sp>
      <p:sp>
        <p:nvSpPr>
          <p:cNvPr id="392" name="Google Shape;392;g36acb86ac53_0_351"/>
          <p:cNvSpPr txBox="1"/>
          <p:nvPr/>
        </p:nvSpPr>
        <p:spPr>
          <a:xfrm>
            <a:off x="4923925" y="2579610"/>
            <a:ext cx="8640900" cy="4155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ja-JP" altLang="en-US" sz="2200" b="1"/>
              <a:t>◉ルールに確認ミス</a:t>
            </a:r>
            <a:endParaRPr lang="en-US" altLang="ja-JP" sz="2200" b="1" dirty="0"/>
          </a:p>
          <a:p>
            <a:pPr marL="0" lvl="0" indent="0" algn="l" rtl="0">
              <a:spcBef>
                <a:spcPts val="0"/>
              </a:spcBef>
              <a:spcAft>
                <a:spcPts val="0"/>
              </a:spcAft>
              <a:buNone/>
            </a:pPr>
            <a:endParaRPr lang="en-US" altLang="ja-JP" sz="2200" b="1" dirty="0"/>
          </a:p>
          <a:p>
            <a:pPr marL="0" lvl="0" indent="0" algn="l" rtl="0">
              <a:spcBef>
                <a:spcPts val="0"/>
              </a:spcBef>
              <a:spcAft>
                <a:spcPts val="0"/>
              </a:spcAft>
              <a:buNone/>
            </a:pPr>
            <a:endParaRPr lang="en-US" altLang="ja-JP" sz="2200" b="1" dirty="0"/>
          </a:p>
          <a:p>
            <a:pPr marL="0" lvl="0" indent="0" algn="l" rtl="0">
              <a:spcBef>
                <a:spcPts val="0"/>
              </a:spcBef>
              <a:spcAft>
                <a:spcPts val="0"/>
              </a:spcAft>
              <a:buNone/>
            </a:pPr>
            <a:r>
              <a:rPr lang="ja-JP" altLang="en-US" sz="2200" b="1"/>
              <a:t>◉</a:t>
            </a:r>
            <a:r>
              <a:rPr lang="ja-JP" sz="2200" b="1"/>
              <a:t>手番を変更することができない</a:t>
            </a:r>
            <a:endParaRPr lang="en-US" altLang="ja-JP" sz="2200" b="1" dirty="0"/>
          </a:p>
          <a:p>
            <a:pPr marL="0" lvl="0" indent="0" algn="l" rtl="0">
              <a:spcBef>
                <a:spcPts val="0"/>
              </a:spcBef>
              <a:spcAft>
                <a:spcPts val="0"/>
              </a:spcAft>
              <a:buNone/>
            </a:pPr>
            <a:endParaRPr lang="en-US" altLang="ja-JP" sz="2200" b="1" dirty="0"/>
          </a:p>
          <a:p>
            <a:pPr marL="0" lvl="0" indent="0" algn="l" rtl="0">
              <a:spcBef>
                <a:spcPts val="0"/>
              </a:spcBef>
              <a:spcAft>
                <a:spcPts val="0"/>
              </a:spcAft>
              <a:buNone/>
            </a:pPr>
            <a:endParaRPr lang="en-US" sz="2200" b="1" dirty="0"/>
          </a:p>
          <a:p>
            <a:r>
              <a:rPr lang="ja-JP" altLang="en-US" sz="2200" b="1"/>
              <a:t>◉追加ルールに対応していない</a:t>
            </a:r>
            <a:endParaRPr lang="en-US" altLang="ja-JP" sz="2200" b="1" dirty="0"/>
          </a:p>
          <a:p>
            <a:endParaRPr lang="ja-JP" altLang="en-US" sz="2200" b="1"/>
          </a:p>
          <a:p>
            <a:pPr marL="0" lvl="0" indent="0" algn="l" rtl="0">
              <a:spcBef>
                <a:spcPts val="0"/>
              </a:spcBef>
              <a:spcAft>
                <a:spcPts val="0"/>
              </a:spcAft>
              <a:buNone/>
            </a:pPr>
            <a:endParaRPr sz="2000" dirty="0"/>
          </a:p>
          <a:p>
            <a:pPr marL="0" lvl="0" indent="0" algn="l" rtl="0">
              <a:spcBef>
                <a:spcPts val="0"/>
              </a:spcBef>
              <a:spcAft>
                <a:spcPts val="0"/>
              </a:spcAft>
              <a:buNone/>
            </a:pPr>
            <a:r>
              <a:rPr lang="ja-JP" altLang="en-US" sz="2200" b="1"/>
              <a:t>◉</a:t>
            </a:r>
            <a:r>
              <a:rPr lang="ja-JP" sz="2200" b="1"/>
              <a:t>AIの強さにムラがある</a:t>
            </a:r>
            <a:endParaRPr sz="2200" b="1" dirty="0"/>
          </a:p>
          <a:p>
            <a:pPr marL="0" lvl="0" indent="0" algn="l" rtl="0">
              <a:spcBef>
                <a:spcPts val="0"/>
              </a:spcBef>
              <a:spcAft>
                <a:spcPts val="0"/>
              </a:spcAft>
              <a:buNone/>
            </a:pPr>
            <a:endParaRPr sz="2000" b="1" dirty="0"/>
          </a:p>
          <a:p>
            <a:pPr marL="0" lvl="0" indent="0" algn="l" rtl="0">
              <a:spcBef>
                <a:spcPts val="0"/>
              </a:spcBef>
              <a:spcAft>
                <a:spcPts val="0"/>
              </a:spcAft>
              <a:buNone/>
            </a:pPr>
            <a:endParaRPr sz="2000" b="1" dirty="0"/>
          </a:p>
        </p:txBody>
      </p:sp>
      <p:sp>
        <p:nvSpPr>
          <p:cNvPr id="2" name="Google Shape;17;p91">
            <a:extLst>
              <a:ext uri="{FF2B5EF4-FFF2-40B4-BE49-F238E27FC236}">
                <a16:creationId xmlns:a16="http://schemas.microsoft.com/office/drawing/2014/main" id="{16282695-C5FF-50F3-6E99-C30D29DA028D}"/>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11</a:t>
            </a:fld>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g36acb86ac53_0_520"/>
          <p:cNvSpPr txBox="1">
            <a:spLocks noGrp="1"/>
          </p:cNvSpPr>
          <p:nvPr>
            <p:ph type="body" idx="1"/>
          </p:nvPr>
        </p:nvSpPr>
        <p:spPr>
          <a:xfrm>
            <a:off x="1027049" y="518697"/>
            <a:ext cx="7225500" cy="384900"/>
          </a:xfrm>
          <a:prstGeom prst="rect">
            <a:avLst/>
          </a:prstGeom>
          <a:noFill/>
          <a:ln>
            <a:noFill/>
          </a:ln>
        </p:spPr>
        <p:txBody>
          <a:bodyPr spcFirstLastPara="1" wrap="square" lIns="46125" tIns="46125" rIns="46125" bIns="46125" anchor="t" anchorCtr="0">
            <a:normAutofit/>
          </a:bodyPr>
          <a:lstStyle/>
          <a:p>
            <a:pPr marL="0" lvl="0" indent="0" algn="l" rtl="0">
              <a:lnSpc>
                <a:spcPct val="90000"/>
              </a:lnSpc>
              <a:spcBef>
                <a:spcPts val="0"/>
              </a:spcBef>
              <a:spcAft>
                <a:spcPts val="0"/>
              </a:spcAft>
              <a:buClr>
                <a:srgbClr val="7F7F7F"/>
              </a:buClr>
              <a:buSzPts val="1300"/>
              <a:buNone/>
            </a:pPr>
            <a:r>
              <a:rPr lang="ja-JP"/>
              <a:t>反省点・今後の目標</a:t>
            </a:r>
            <a:endParaRPr/>
          </a:p>
        </p:txBody>
      </p:sp>
      <p:sp>
        <p:nvSpPr>
          <p:cNvPr id="398" name="Google Shape;398;g36acb86ac53_0_520"/>
          <p:cNvSpPr txBox="1">
            <a:spLocks noGrp="1"/>
          </p:cNvSpPr>
          <p:nvPr>
            <p:ph type="body" idx="2"/>
          </p:nvPr>
        </p:nvSpPr>
        <p:spPr>
          <a:xfrm>
            <a:off x="349841" y="517687"/>
            <a:ext cx="651000" cy="384900"/>
          </a:xfrm>
          <a:prstGeom prst="rect">
            <a:avLst/>
          </a:prstGeom>
          <a:noFill/>
          <a:ln>
            <a:noFill/>
          </a:ln>
        </p:spPr>
        <p:txBody>
          <a:bodyPr spcFirstLastPara="1" wrap="square" lIns="46125" tIns="46125" rIns="46125" bIns="46125" anchor="t" anchorCtr="0">
            <a:normAutofit/>
          </a:bodyPr>
          <a:lstStyle/>
          <a:p>
            <a:pPr marL="0" lvl="0" indent="0" algn="ctr" rtl="0">
              <a:lnSpc>
                <a:spcPct val="90000"/>
              </a:lnSpc>
              <a:spcBef>
                <a:spcPts val="0"/>
              </a:spcBef>
              <a:spcAft>
                <a:spcPts val="0"/>
              </a:spcAft>
              <a:buClr>
                <a:srgbClr val="7F7F7F"/>
              </a:buClr>
              <a:buSzPts val="1500"/>
              <a:buNone/>
            </a:pPr>
            <a:r>
              <a:rPr lang="ja-JP"/>
              <a:t>4</a:t>
            </a:r>
            <a:endParaRPr/>
          </a:p>
        </p:txBody>
      </p:sp>
      <p:sp>
        <p:nvSpPr>
          <p:cNvPr id="400" name="Google Shape;400;g36acb86ac53_0_520"/>
          <p:cNvSpPr txBox="1"/>
          <p:nvPr/>
        </p:nvSpPr>
        <p:spPr>
          <a:xfrm>
            <a:off x="482045" y="1187025"/>
            <a:ext cx="4164600" cy="333600"/>
          </a:xfrm>
          <a:prstGeom prst="rect">
            <a:avLst/>
          </a:prstGeom>
          <a:noFill/>
          <a:ln>
            <a:noFill/>
          </a:ln>
        </p:spPr>
        <p:txBody>
          <a:bodyPr spcFirstLastPara="1" wrap="square" lIns="46125" tIns="46125" rIns="46125" bIns="46125"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ja-JP" sz="2200">
                <a:solidFill>
                  <a:srgbClr val="040804"/>
                </a:solidFill>
              </a:rPr>
              <a:t>今後の目標</a:t>
            </a:r>
            <a:endParaRPr sz="2200" b="0" i="0" u="none" strike="noStrike" cap="none">
              <a:solidFill>
                <a:srgbClr val="040804"/>
              </a:solidFill>
              <a:latin typeface="Arial"/>
              <a:ea typeface="Arial"/>
              <a:cs typeface="Arial"/>
              <a:sym typeface="Arial"/>
            </a:endParaRPr>
          </a:p>
        </p:txBody>
      </p:sp>
      <p:cxnSp>
        <p:nvCxnSpPr>
          <p:cNvPr id="401" name="Google Shape;401;g36acb86ac53_0_520"/>
          <p:cNvCxnSpPr/>
          <p:nvPr/>
        </p:nvCxnSpPr>
        <p:spPr>
          <a:xfrm>
            <a:off x="4649429" y="1187025"/>
            <a:ext cx="0" cy="7862400"/>
          </a:xfrm>
          <a:prstGeom prst="straightConnector1">
            <a:avLst/>
          </a:prstGeom>
          <a:noFill/>
          <a:ln w="9525" cap="flat" cmpd="sng">
            <a:solidFill>
              <a:schemeClr val="dk2"/>
            </a:solidFill>
            <a:prstDash val="solid"/>
            <a:miter lim="800000"/>
            <a:headEnd type="none" w="sm" len="sm"/>
            <a:tailEnd type="none" w="sm" len="sm"/>
          </a:ln>
        </p:spPr>
      </p:cxnSp>
      <p:sp>
        <p:nvSpPr>
          <p:cNvPr id="402" name="Google Shape;402;g36acb86ac53_0_520"/>
          <p:cNvSpPr txBox="1"/>
          <p:nvPr/>
        </p:nvSpPr>
        <p:spPr>
          <a:xfrm>
            <a:off x="4923925" y="2823450"/>
            <a:ext cx="8640900" cy="41559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ja-JP" altLang="en-US" sz="2200" b="1"/>
              <a:t>◉</a:t>
            </a:r>
            <a:r>
              <a:rPr lang="ja-JP" sz="2200" b="1"/>
              <a:t>より可読性を高める</a:t>
            </a:r>
            <a:endParaRPr sz="2200" b="1" dirty="0"/>
          </a:p>
          <a:p>
            <a:pPr lvl="0"/>
            <a:r>
              <a:rPr lang="en-US" altLang="ja-JP" sz="1800" dirty="0"/>
              <a:t>→</a:t>
            </a:r>
            <a:r>
              <a:rPr lang="ja-JP" altLang="en-US" sz="1800"/>
              <a:t>可読性の高さは自分にとっても効率的な作業に繋がる</a:t>
            </a:r>
            <a:endParaRPr lang="en-US" altLang="ja-JP" sz="1800" dirty="0"/>
          </a:p>
          <a:p>
            <a:pPr lvl="0"/>
            <a:br>
              <a:rPr lang="en-US" altLang="ja-JP" sz="1800" dirty="0"/>
            </a:br>
            <a:br>
              <a:rPr lang="en-US" altLang="ja-JP" sz="1800" dirty="0"/>
            </a:br>
            <a:r>
              <a:rPr lang="ja-JP" altLang="en-US" sz="2200" b="1"/>
              <a:t>◉デバッグ用のプログラムを作成する</a:t>
            </a:r>
            <a:endParaRPr lang="ja-JP" altLang="en-US" sz="1800"/>
          </a:p>
          <a:p>
            <a:pPr lvl="0"/>
            <a:r>
              <a:rPr lang="ja-JP" altLang="en-US" sz="1800"/>
              <a:t>→デバッグ用に、単純化したプログラムを用意すべきと感じた</a:t>
            </a:r>
            <a:endParaRPr lang="en-US" altLang="ja-JP" sz="1800" dirty="0"/>
          </a:p>
          <a:p>
            <a:pPr lvl="0"/>
            <a:endParaRPr lang="en-US" altLang="ja-JP" sz="1800" dirty="0"/>
          </a:p>
          <a:p>
            <a:pPr lvl="0"/>
            <a:endParaRPr sz="2000" dirty="0"/>
          </a:p>
          <a:p>
            <a:pPr marL="0" lvl="0" indent="0" algn="l" rtl="0">
              <a:spcBef>
                <a:spcPts val="0"/>
              </a:spcBef>
              <a:spcAft>
                <a:spcPts val="0"/>
              </a:spcAft>
              <a:buNone/>
            </a:pPr>
            <a:r>
              <a:rPr lang="ja-JP" altLang="en-US" sz="2200" b="1"/>
              <a:t>◉</a:t>
            </a:r>
            <a:r>
              <a:rPr lang="ja-JP" sz="2200" b="1"/>
              <a:t>バグや不具合の見当を</a:t>
            </a:r>
            <a:r>
              <a:rPr lang="ja-JP" altLang="en-US" sz="2200" b="1"/>
              <a:t>つけ、効率的にデバッグできるようにする</a:t>
            </a:r>
            <a:endParaRPr sz="2200" b="1" dirty="0"/>
          </a:p>
          <a:p>
            <a:pPr marL="0" lvl="0" indent="0" algn="l" rtl="0">
              <a:spcBef>
                <a:spcPts val="0"/>
              </a:spcBef>
              <a:spcAft>
                <a:spcPts val="0"/>
              </a:spcAft>
              <a:buNone/>
            </a:pPr>
            <a:r>
              <a:rPr lang="ja-JP" sz="1800"/>
              <a:t>→「この動作/エラーなら恐らくここが原因」と目星をつけられるようにしたい</a:t>
            </a:r>
            <a:endParaRPr sz="1800" dirty="0"/>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
        <p:nvSpPr>
          <p:cNvPr id="2" name="Google Shape;17;p91">
            <a:extLst>
              <a:ext uri="{FF2B5EF4-FFF2-40B4-BE49-F238E27FC236}">
                <a16:creationId xmlns:a16="http://schemas.microsoft.com/office/drawing/2014/main" id="{BBF949D5-B433-816C-A37D-714613B8DE3B}"/>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12</a:t>
            </a:fld>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g36acb86ac53_0_544"/>
          <p:cNvSpPr txBox="1">
            <a:spLocks noGrp="1"/>
          </p:cNvSpPr>
          <p:nvPr>
            <p:ph type="body" idx="1"/>
          </p:nvPr>
        </p:nvSpPr>
        <p:spPr>
          <a:xfrm>
            <a:off x="1027049" y="518697"/>
            <a:ext cx="7225500" cy="384900"/>
          </a:xfrm>
          <a:prstGeom prst="rect">
            <a:avLst/>
          </a:prstGeom>
        </p:spPr>
        <p:txBody>
          <a:bodyPr spcFirstLastPara="1" wrap="square" lIns="46125" tIns="46125" rIns="46125" bIns="46125" anchor="t" anchorCtr="0">
            <a:normAutofit/>
          </a:bodyPr>
          <a:lstStyle/>
          <a:p>
            <a:pPr marL="0" lvl="0" indent="0" algn="l" rtl="0">
              <a:spcBef>
                <a:spcPts val="0"/>
              </a:spcBef>
              <a:spcAft>
                <a:spcPts val="0"/>
              </a:spcAft>
              <a:buNone/>
            </a:pPr>
            <a:r>
              <a:rPr lang="ja-JP"/>
              <a:t>参考文献</a:t>
            </a:r>
            <a:endParaRPr/>
          </a:p>
        </p:txBody>
      </p:sp>
      <p:sp>
        <p:nvSpPr>
          <p:cNvPr id="408" name="Google Shape;408;g36acb86ac53_0_544"/>
          <p:cNvSpPr txBox="1">
            <a:spLocks noGrp="1"/>
          </p:cNvSpPr>
          <p:nvPr>
            <p:ph type="body" idx="2"/>
          </p:nvPr>
        </p:nvSpPr>
        <p:spPr>
          <a:xfrm>
            <a:off x="349841" y="517687"/>
            <a:ext cx="651000" cy="384900"/>
          </a:xfrm>
          <a:prstGeom prst="rect">
            <a:avLst/>
          </a:prstGeom>
        </p:spPr>
        <p:txBody>
          <a:bodyPr spcFirstLastPara="1" wrap="square" lIns="46125" tIns="46125" rIns="46125" bIns="46125" anchor="t" anchorCtr="0">
            <a:normAutofit/>
          </a:bodyPr>
          <a:lstStyle/>
          <a:p>
            <a:pPr marL="0" lvl="0" indent="0" algn="ctr" rtl="0">
              <a:spcBef>
                <a:spcPts val="0"/>
              </a:spcBef>
              <a:spcAft>
                <a:spcPts val="0"/>
              </a:spcAft>
              <a:buNone/>
            </a:pPr>
            <a:r>
              <a:rPr lang="ja-JP"/>
              <a:t>5</a:t>
            </a:r>
            <a:endParaRPr/>
          </a:p>
        </p:txBody>
      </p:sp>
      <p:sp>
        <p:nvSpPr>
          <p:cNvPr id="409" name="Google Shape;409;g36acb86ac53_0_544"/>
          <p:cNvSpPr txBox="1"/>
          <p:nvPr/>
        </p:nvSpPr>
        <p:spPr>
          <a:xfrm>
            <a:off x="469429" y="1225458"/>
            <a:ext cx="2089200" cy="495000"/>
          </a:xfrm>
          <a:prstGeom prst="rect">
            <a:avLst/>
          </a:prstGeom>
          <a:noFill/>
          <a:ln>
            <a:noFill/>
          </a:ln>
        </p:spPr>
        <p:txBody>
          <a:bodyPr spcFirstLastPara="1" wrap="square" lIns="46125" tIns="46125" rIns="46125" bIns="46125" anchor="ctr" anchorCtr="0">
            <a:noAutofit/>
          </a:bodyPr>
          <a:lstStyle/>
          <a:p>
            <a:pPr marL="0" marR="0" lvl="0" indent="0" algn="l" rtl="0">
              <a:lnSpc>
                <a:spcPct val="90000"/>
              </a:lnSpc>
              <a:spcBef>
                <a:spcPts val="0"/>
              </a:spcBef>
              <a:spcAft>
                <a:spcPts val="0"/>
              </a:spcAft>
              <a:buClr>
                <a:srgbClr val="000000"/>
              </a:buClr>
              <a:buSzPts val="2200"/>
              <a:buFont typeface="Arial"/>
              <a:buNone/>
            </a:pPr>
            <a:r>
              <a:rPr lang="ja-JP" sz="2200">
                <a:solidFill>
                  <a:schemeClr val="dk1"/>
                </a:solidFill>
                <a:highlight>
                  <a:srgbClr val="E3D7AC"/>
                </a:highlight>
              </a:rPr>
              <a:t>参考文献</a:t>
            </a:r>
            <a:endParaRPr sz="2200" b="0" i="0" u="none" strike="noStrike" cap="none">
              <a:solidFill>
                <a:schemeClr val="dk1"/>
              </a:solidFill>
              <a:highlight>
                <a:srgbClr val="E3D7AC"/>
              </a:highlight>
              <a:latin typeface="Arial"/>
              <a:ea typeface="Arial"/>
              <a:cs typeface="Arial"/>
              <a:sym typeface="Arial"/>
            </a:endParaRPr>
          </a:p>
        </p:txBody>
      </p:sp>
      <p:sp>
        <p:nvSpPr>
          <p:cNvPr id="410" name="Google Shape;410;g36acb86ac53_0_544"/>
          <p:cNvSpPr txBox="1">
            <a:spLocks noGrp="1"/>
          </p:cNvSpPr>
          <p:nvPr>
            <p:ph type="body" idx="1"/>
          </p:nvPr>
        </p:nvSpPr>
        <p:spPr>
          <a:xfrm>
            <a:off x="90875" y="2490230"/>
            <a:ext cx="12899100" cy="2863800"/>
          </a:xfrm>
          <a:prstGeom prst="rect">
            <a:avLst/>
          </a:prstGeom>
        </p:spPr>
        <p:txBody>
          <a:bodyPr spcFirstLastPara="1" wrap="square" lIns="46125" tIns="46125" rIns="46125" bIns="46125" anchor="t" anchorCtr="0">
            <a:normAutofit/>
          </a:bodyPr>
          <a:lstStyle/>
          <a:p>
            <a:pPr marL="749300" lvl="0" indent="-368300" algn="l" rtl="0">
              <a:lnSpc>
                <a:spcPct val="100000"/>
              </a:lnSpc>
              <a:spcBef>
                <a:spcPts val="0"/>
              </a:spcBef>
              <a:spcAft>
                <a:spcPts val="0"/>
              </a:spcAft>
              <a:buSzPts val="3900"/>
              <a:buNone/>
            </a:pPr>
            <a:r>
              <a:rPr lang="ja-JP" sz="3400">
                <a:solidFill>
                  <a:schemeClr val="dk1"/>
                </a:solidFill>
              </a:rPr>
              <a:t>Love Letter ルールブック</a:t>
            </a:r>
            <a:endParaRPr sz="3400" dirty="0">
              <a:solidFill>
                <a:schemeClr val="dk1"/>
              </a:solidFill>
            </a:endParaRPr>
          </a:p>
          <a:p>
            <a:pPr marL="749300" lvl="0" indent="-368300" algn="l" rtl="0">
              <a:lnSpc>
                <a:spcPct val="100000"/>
              </a:lnSpc>
              <a:spcBef>
                <a:spcPts val="1300"/>
              </a:spcBef>
              <a:spcAft>
                <a:spcPts val="1300"/>
              </a:spcAft>
              <a:buSzPts val="3900"/>
              <a:buNone/>
            </a:pPr>
            <a:r>
              <a:rPr lang="ja-JP" sz="2300">
                <a:solidFill>
                  <a:schemeClr val="dk1"/>
                </a:solidFill>
              </a:rPr>
              <a:t>https://www.arclight.co.jp/ag/ll/index.php?page=rule&amp;id=01</a:t>
            </a:r>
            <a:endParaRPr sz="2800" dirty="0"/>
          </a:p>
        </p:txBody>
      </p:sp>
      <p:sp>
        <p:nvSpPr>
          <p:cNvPr id="2" name="Google Shape;17;p91">
            <a:extLst>
              <a:ext uri="{FF2B5EF4-FFF2-40B4-BE49-F238E27FC236}">
                <a16:creationId xmlns:a16="http://schemas.microsoft.com/office/drawing/2014/main" id="{750DB448-444B-9A4B-AD82-D9A47BC86B52}"/>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13</a:t>
            </a:fld>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テキスト プレースホルダー 7">
            <a:extLst>
              <a:ext uri="{FF2B5EF4-FFF2-40B4-BE49-F238E27FC236}">
                <a16:creationId xmlns:a16="http://schemas.microsoft.com/office/drawing/2014/main" id="{F733A019-060A-058F-450F-255B0C356250}"/>
              </a:ext>
            </a:extLst>
          </p:cNvPr>
          <p:cNvSpPr>
            <a:spLocks noGrp="1"/>
          </p:cNvSpPr>
          <p:nvPr>
            <p:ph type="body" idx="2"/>
          </p:nvPr>
        </p:nvSpPr>
        <p:spPr>
          <a:xfrm>
            <a:off x="243161" y="517687"/>
            <a:ext cx="651000" cy="384900"/>
          </a:xfrm>
        </p:spPr>
        <p:txBody>
          <a:bodyPr/>
          <a:lstStyle/>
          <a:p>
            <a:r>
              <a:rPr lang="en-US" altLang="ja-JP" dirty="0"/>
              <a:t>6</a:t>
            </a:r>
            <a:endParaRPr lang="ja-JP" altLang="en-US"/>
          </a:p>
        </p:txBody>
      </p:sp>
      <p:sp>
        <p:nvSpPr>
          <p:cNvPr id="6" name="Google Shape;17;p91">
            <a:extLst>
              <a:ext uri="{FF2B5EF4-FFF2-40B4-BE49-F238E27FC236}">
                <a16:creationId xmlns:a16="http://schemas.microsoft.com/office/drawing/2014/main" id="{B9B50FBF-F9B2-7BC3-780D-641389C54A80}"/>
              </a:ext>
            </a:extLst>
          </p:cNvPr>
          <p:cNvSpPr txBox="1">
            <a:spLocks noGrp="1"/>
          </p:cNvSpPr>
          <p:nvPr>
            <p:ph type="sldNum" idx="12"/>
          </p:nvPr>
        </p:nvSpPr>
        <p:spPr>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14</a:t>
            </a:fld>
            <a:endParaRPr dirty="0"/>
          </a:p>
        </p:txBody>
      </p:sp>
      <p:sp>
        <p:nvSpPr>
          <p:cNvPr id="5" name="Google Shape;415;g36acb86ac53_0_48">
            <a:extLst>
              <a:ext uri="{FF2B5EF4-FFF2-40B4-BE49-F238E27FC236}">
                <a16:creationId xmlns:a16="http://schemas.microsoft.com/office/drawing/2014/main" id="{8ABA453F-DB7E-4866-F28F-8CD409F66325}"/>
              </a:ext>
            </a:extLst>
          </p:cNvPr>
          <p:cNvSpPr txBox="1">
            <a:spLocks/>
          </p:cNvSpPr>
          <p:nvPr/>
        </p:nvSpPr>
        <p:spPr>
          <a:xfrm>
            <a:off x="471950" y="4078650"/>
            <a:ext cx="12899100" cy="1596300"/>
          </a:xfrm>
          <a:prstGeom prst="rect">
            <a:avLst/>
          </a:prstGeom>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ja-JP" altLang="en-US" sz="4000">
                <a:latin typeface="Noto Sans JP"/>
                <a:ea typeface="Noto Sans JP"/>
                <a:cs typeface="Noto Sans JP"/>
                <a:sym typeface="Noto Sans JP"/>
              </a:rPr>
              <a:t>ご清聴ありがとうございました</a:t>
            </a:r>
            <a:endParaRPr lang="ja-JP" altLang="en-US" sz="4000" dirty="0">
              <a:latin typeface="Noto Sans JP"/>
              <a:ea typeface="Noto Sans JP"/>
              <a:cs typeface="Noto Sans JP"/>
              <a:sym typeface="Noto Sans JP"/>
            </a:endParaRPr>
          </a:p>
        </p:txBody>
      </p:sp>
    </p:spTree>
    <p:extLst>
      <p:ext uri="{BB962C8B-B14F-4D97-AF65-F5344CB8AC3E}">
        <p14:creationId xmlns:p14="http://schemas.microsoft.com/office/powerpoint/2010/main" val="1389616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4">
          <a:extLst>
            <a:ext uri="{FF2B5EF4-FFF2-40B4-BE49-F238E27FC236}">
              <a16:creationId xmlns:a16="http://schemas.microsoft.com/office/drawing/2014/main" id="{14037A32-AD36-EBE3-DEE2-2EB0CAAF154D}"/>
            </a:ext>
          </a:extLst>
        </p:cNvPr>
        <p:cNvGrpSpPr/>
        <p:nvPr/>
      </p:nvGrpSpPr>
      <p:grpSpPr>
        <a:xfrm>
          <a:off x="0" y="0"/>
          <a:ext cx="0" cy="0"/>
          <a:chOff x="0" y="0"/>
          <a:chExt cx="0" cy="0"/>
        </a:xfrm>
      </p:grpSpPr>
      <p:sp>
        <p:nvSpPr>
          <p:cNvPr id="325" name="Google Shape;325;g36acb86ac53_0_121">
            <a:extLst>
              <a:ext uri="{FF2B5EF4-FFF2-40B4-BE49-F238E27FC236}">
                <a16:creationId xmlns:a16="http://schemas.microsoft.com/office/drawing/2014/main" id="{D53EC32D-7E85-CA2C-E037-6BB13FE66DA0}"/>
              </a:ext>
            </a:extLst>
          </p:cNvPr>
          <p:cNvSpPr txBox="1">
            <a:spLocks noGrp="1"/>
          </p:cNvSpPr>
          <p:nvPr>
            <p:ph type="body" idx="1"/>
          </p:nvPr>
        </p:nvSpPr>
        <p:spPr>
          <a:xfrm>
            <a:off x="1201668" y="46402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ltLang="en-US"/>
              <a:t>質疑応答</a:t>
            </a:r>
            <a:endParaRPr dirty="0"/>
          </a:p>
        </p:txBody>
      </p:sp>
    </p:spTree>
    <p:extLst>
      <p:ext uri="{BB962C8B-B14F-4D97-AF65-F5344CB8AC3E}">
        <p14:creationId xmlns:p14="http://schemas.microsoft.com/office/powerpoint/2010/main" val="2144821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g36acb86ac53_0_162"/>
          <p:cNvSpPr txBox="1">
            <a:spLocks noGrp="1"/>
          </p:cNvSpPr>
          <p:nvPr>
            <p:ph type="body" idx="1"/>
          </p:nvPr>
        </p:nvSpPr>
        <p:spPr>
          <a:xfrm>
            <a:off x="1201669" y="2552284"/>
            <a:ext cx="13587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t>目次</a:t>
            </a:r>
            <a:endParaRPr/>
          </a:p>
        </p:txBody>
      </p:sp>
      <p:sp>
        <p:nvSpPr>
          <p:cNvPr id="320" name="Google Shape;320;g36acb86ac53_0_162"/>
          <p:cNvSpPr txBox="1">
            <a:spLocks noGrp="1"/>
          </p:cNvSpPr>
          <p:nvPr>
            <p:ph type="body" idx="2"/>
          </p:nvPr>
        </p:nvSpPr>
        <p:spPr>
          <a:xfrm>
            <a:off x="4191648" y="2445868"/>
            <a:ext cx="9072600" cy="6549900"/>
          </a:xfrm>
          <a:prstGeom prst="rect">
            <a:avLst/>
          </a:prstGeom>
        </p:spPr>
        <p:txBody>
          <a:bodyPr spcFirstLastPara="1" wrap="square" lIns="46125" tIns="46125" rIns="46125" bIns="46125" anchor="t" anchorCtr="0">
            <a:noAutofit/>
          </a:bodyPr>
          <a:lstStyle/>
          <a:p>
            <a:pPr marL="749300" lvl="0" indent="-577850" algn="l" rtl="0">
              <a:lnSpc>
                <a:spcPct val="150000"/>
              </a:lnSpc>
              <a:spcBef>
                <a:spcPts val="0"/>
              </a:spcBef>
              <a:spcAft>
                <a:spcPts val="0"/>
              </a:spcAft>
              <a:buSzPts val="3300"/>
              <a:buAutoNum type="arabicPeriod"/>
            </a:pPr>
            <a:r>
              <a:rPr lang="ja-JP" sz="3200"/>
              <a:t>システム概要</a:t>
            </a:r>
            <a:endParaRPr sz="3200" dirty="0"/>
          </a:p>
          <a:p>
            <a:pPr marL="749300" lvl="0" indent="-577850" algn="l" rtl="0">
              <a:lnSpc>
                <a:spcPct val="150000"/>
              </a:lnSpc>
              <a:spcBef>
                <a:spcPts val="0"/>
              </a:spcBef>
              <a:spcAft>
                <a:spcPts val="0"/>
              </a:spcAft>
              <a:buSzPts val="3300"/>
              <a:buAutoNum type="arabicPeriod"/>
            </a:pPr>
            <a:r>
              <a:rPr lang="ja-JP" sz="3200"/>
              <a:t>スケジュール</a:t>
            </a:r>
            <a:endParaRPr sz="3200" dirty="0"/>
          </a:p>
          <a:p>
            <a:pPr marL="749300" lvl="0" indent="-577850" algn="l" rtl="0">
              <a:lnSpc>
                <a:spcPct val="150000"/>
              </a:lnSpc>
              <a:spcBef>
                <a:spcPts val="0"/>
              </a:spcBef>
              <a:spcAft>
                <a:spcPts val="0"/>
              </a:spcAft>
              <a:buSzPts val="3300"/>
              <a:buAutoNum type="arabicPeriod"/>
            </a:pPr>
            <a:r>
              <a:rPr lang="ja-JP" sz="3200"/>
              <a:t>デモンストレーション</a:t>
            </a:r>
            <a:endParaRPr sz="3200" dirty="0"/>
          </a:p>
          <a:p>
            <a:pPr marL="749300" lvl="0" indent="-577850" algn="l" rtl="0">
              <a:lnSpc>
                <a:spcPct val="150000"/>
              </a:lnSpc>
              <a:spcBef>
                <a:spcPts val="0"/>
              </a:spcBef>
              <a:spcAft>
                <a:spcPts val="0"/>
              </a:spcAft>
              <a:buSzPts val="3300"/>
              <a:buAutoNum type="arabicPeriod"/>
            </a:pPr>
            <a:r>
              <a:rPr lang="ja-JP" sz="3200"/>
              <a:t>反省点・今後の目標</a:t>
            </a:r>
            <a:endParaRPr sz="3200" dirty="0"/>
          </a:p>
          <a:p>
            <a:pPr marL="749300" lvl="0" indent="-577850" algn="l" rtl="0">
              <a:lnSpc>
                <a:spcPct val="150000"/>
              </a:lnSpc>
              <a:spcBef>
                <a:spcPts val="0"/>
              </a:spcBef>
              <a:spcAft>
                <a:spcPts val="0"/>
              </a:spcAft>
              <a:buSzPts val="3300"/>
              <a:buAutoNum type="arabicPeriod"/>
            </a:pPr>
            <a:r>
              <a:rPr lang="ja-JP" sz="3200"/>
              <a:t>参考文献</a:t>
            </a:r>
            <a:endParaRPr sz="3200" dirty="0"/>
          </a:p>
        </p:txBody>
      </p:sp>
      <p:sp>
        <p:nvSpPr>
          <p:cNvPr id="2" name="Google Shape;17;p91">
            <a:extLst>
              <a:ext uri="{FF2B5EF4-FFF2-40B4-BE49-F238E27FC236}">
                <a16:creationId xmlns:a16="http://schemas.microsoft.com/office/drawing/2014/main" id="{BF200507-DE47-D9DB-1E52-8DDBE85CDC68}"/>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2</a:t>
            </a:fld>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g36acb86ac53_0_121"/>
          <p:cNvSpPr txBox="1">
            <a:spLocks noGrp="1"/>
          </p:cNvSpPr>
          <p:nvPr>
            <p:ph type="body" idx="1"/>
          </p:nvPr>
        </p:nvSpPr>
        <p:spPr>
          <a:xfrm>
            <a:off x="1201668" y="46402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t>システム概要</a:t>
            </a:r>
            <a:endParaRPr/>
          </a:p>
        </p:txBody>
      </p:sp>
      <p:sp>
        <p:nvSpPr>
          <p:cNvPr id="326" name="Google Shape;326;g36acb86ac53_0_121"/>
          <p:cNvSpPr txBox="1">
            <a:spLocks noGrp="1"/>
          </p:cNvSpPr>
          <p:nvPr>
            <p:ph type="body" idx="2"/>
          </p:nvPr>
        </p:nvSpPr>
        <p:spPr>
          <a:xfrm>
            <a:off x="457200" y="2468333"/>
            <a:ext cx="2103000" cy="977700"/>
          </a:xfrm>
          <a:prstGeom prst="rect">
            <a:avLst/>
          </a:prstGeom>
        </p:spPr>
        <p:txBody>
          <a:bodyPr spcFirstLastPara="1" wrap="square" lIns="46125" tIns="46125" rIns="46125" bIns="46125" anchor="t" anchorCtr="0">
            <a:noAutofit/>
          </a:bodyPr>
          <a:lstStyle/>
          <a:p>
            <a:pPr marL="0" lvl="0" indent="0" algn="ctr" rtl="0">
              <a:spcBef>
                <a:spcPts val="0"/>
              </a:spcBef>
              <a:spcAft>
                <a:spcPts val="0"/>
              </a:spcAft>
              <a:buNone/>
            </a:pPr>
            <a:r>
              <a:rPr lang="en-US" dirty="0">
                <a:latin typeface="Helvetica Neue" panose="02000503000000020004" pitchFamily="2" charset="0"/>
                <a:ea typeface="Helvetica Neue" panose="02000503000000020004" pitchFamily="2" charset="0"/>
                <a:cs typeface="Helvetica Neue" panose="02000503000000020004" pitchFamily="2" charset="0"/>
              </a:rPr>
              <a:t>1</a:t>
            </a:r>
            <a:endParaRPr dirty="0">
              <a:latin typeface="Helvetica Neue" panose="02000503000000020004" pitchFamily="2" charset="0"/>
              <a:ea typeface="Helvetica Neue" panose="02000503000000020004" pitchFamily="2" charset="0"/>
              <a:cs typeface="Helvetica Neue" panose="02000503000000020004"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g36acb86ac53_0_126"/>
          <p:cNvSpPr txBox="1">
            <a:spLocks noGrp="1"/>
          </p:cNvSpPr>
          <p:nvPr>
            <p:ph type="body" idx="1"/>
          </p:nvPr>
        </p:nvSpPr>
        <p:spPr>
          <a:xfrm>
            <a:off x="1027049" y="518697"/>
            <a:ext cx="7225500" cy="384900"/>
          </a:xfrm>
          <a:prstGeom prst="rect">
            <a:avLst/>
          </a:prstGeom>
        </p:spPr>
        <p:txBody>
          <a:bodyPr spcFirstLastPara="1" wrap="square" lIns="46125" tIns="46125" rIns="46125" bIns="46125" anchor="t" anchorCtr="0">
            <a:normAutofit/>
          </a:bodyPr>
          <a:lstStyle/>
          <a:p>
            <a:pPr marL="0" lvl="0" indent="0" algn="l" rtl="0">
              <a:spcBef>
                <a:spcPts val="0"/>
              </a:spcBef>
              <a:spcAft>
                <a:spcPts val="0"/>
              </a:spcAft>
              <a:buNone/>
            </a:pPr>
            <a:r>
              <a:rPr lang="ja-JP"/>
              <a:t>システム概要</a:t>
            </a:r>
            <a:endParaRPr/>
          </a:p>
        </p:txBody>
      </p:sp>
      <p:sp>
        <p:nvSpPr>
          <p:cNvPr id="332" name="Google Shape;332;g36acb86ac53_0_126"/>
          <p:cNvSpPr txBox="1">
            <a:spLocks noGrp="1"/>
          </p:cNvSpPr>
          <p:nvPr>
            <p:ph type="body" idx="2"/>
          </p:nvPr>
        </p:nvSpPr>
        <p:spPr>
          <a:xfrm>
            <a:off x="349841" y="517687"/>
            <a:ext cx="651000" cy="384900"/>
          </a:xfrm>
          <a:prstGeom prst="rect">
            <a:avLst/>
          </a:prstGeom>
        </p:spPr>
        <p:txBody>
          <a:bodyPr spcFirstLastPara="1" wrap="square" lIns="46125" tIns="46125" rIns="46125" bIns="46125" anchor="t" anchorCtr="0">
            <a:normAutofit/>
          </a:bodyPr>
          <a:lstStyle/>
          <a:p>
            <a:pPr marL="0" lvl="0" indent="0" algn="ctr" rtl="0">
              <a:spcBef>
                <a:spcPts val="0"/>
              </a:spcBef>
              <a:spcAft>
                <a:spcPts val="0"/>
              </a:spcAft>
              <a:buNone/>
            </a:pPr>
            <a:r>
              <a:rPr lang="ja-JP"/>
              <a:t>1</a:t>
            </a:r>
            <a:endParaRPr/>
          </a:p>
        </p:txBody>
      </p:sp>
      <p:sp>
        <p:nvSpPr>
          <p:cNvPr id="333" name="Google Shape;333;g36acb86ac53_0_126"/>
          <p:cNvSpPr txBox="1"/>
          <p:nvPr/>
        </p:nvSpPr>
        <p:spPr>
          <a:xfrm>
            <a:off x="425179" y="1177468"/>
            <a:ext cx="4798500" cy="384900"/>
          </a:xfrm>
          <a:prstGeom prst="rect">
            <a:avLst/>
          </a:prstGeom>
          <a:noFill/>
          <a:ln>
            <a:noFill/>
          </a:ln>
        </p:spPr>
        <p:txBody>
          <a:bodyPr spcFirstLastPara="1" wrap="square" lIns="46125" tIns="46125" rIns="46125" bIns="46125"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ja-JP" sz="1600">
                <a:solidFill>
                  <a:schemeClr val="dk1"/>
                </a:solidFill>
                <a:highlight>
                  <a:srgbClr val="C0C0C0"/>
                </a:highlight>
              </a:rPr>
              <a:t>ボードゲーム’Love Letter”とは</a:t>
            </a:r>
            <a:endParaRPr sz="1600" b="0" i="0" u="none" strike="noStrike" cap="none" dirty="0">
              <a:solidFill>
                <a:schemeClr val="dk1"/>
              </a:solidFill>
              <a:highlight>
                <a:srgbClr val="C0C0C0"/>
              </a:highlight>
              <a:latin typeface="Arial"/>
              <a:ea typeface="Arial"/>
              <a:cs typeface="Arial"/>
              <a:sym typeface="Arial"/>
            </a:endParaRPr>
          </a:p>
        </p:txBody>
      </p:sp>
      <p:sp>
        <p:nvSpPr>
          <p:cNvPr id="334" name="Google Shape;334;g36acb86ac53_0_126"/>
          <p:cNvSpPr/>
          <p:nvPr/>
        </p:nvSpPr>
        <p:spPr>
          <a:xfrm>
            <a:off x="349841" y="1574852"/>
            <a:ext cx="12987900" cy="605100"/>
          </a:xfrm>
          <a:prstGeom prst="rect">
            <a:avLst/>
          </a:prstGeom>
          <a:noFill/>
          <a:ln>
            <a:noFill/>
          </a:ln>
        </p:spPr>
        <p:txBody>
          <a:bodyPr spcFirstLastPara="1" wrap="square" lIns="138400" tIns="69175" rIns="138400" bIns="69175" anchor="t" anchorCtr="0">
            <a:noAutofit/>
          </a:bodyPr>
          <a:lstStyle/>
          <a:p>
            <a:pPr marL="0" marR="0" lvl="0" indent="0" algn="l" rtl="0">
              <a:lnSpc>
                <a:spcPct val="125000"/>
              </a:lnSpc>
              <a:spcBef>
                <a:spcPts val="0"/>
              </a:spcBef>
              <a:spcAft>
                <a:spcPts val="0"/>
              </a:spcAft>
              <a:buClr>
                <a:srgbClr val="000000"/>
              </a:buClr>
              <a:buSzPts val="2000"/>
              <a:buFont typeface="Arial"/>
              <a:buNone/>
            </a:pPr>
            <a:r>
              <a:rPr lang="ja-JP" sz="2200" b="1">
                <a:solidFill>
                  <a:schemeClr val="dk1"/>
                </a:solidFill>
              </a:rPr>
              <a:t>手札が</a:t>
            </a:r>
            <a:r>
              <a:rPr lang="en-US" altLang="ja-JP" sz="2200" b="1" dirty="0">
                <a:solidFill>
                  <a:schemeClr val="dk1"/>
                </a:solidFill>
              </a:rPr>
              <a:t>1</a:t>
            </a:r>
            <a:r>
              <a:rPr lang="ja-JP" sz="2200" b="1">
                <a:solidFill>
                  <a:schemeClr val="dk1"/>
                </a:solidFill>
              </a:rPr>
              <a:t>枚しかないカードゲーム</a:t>
            </a:r>
            <a:endParaRPr sz="2200" b="1" dirty="0">
              <a:solidFill>
                <a:schemeClr val="dk1"/>
              </a:solidFill>
            </a:endParaRPr>
          </a:p>
          <a:p>
            <a:pPr marL="0" marR="0" lvl="0" indent="0" algn="l" rtl="0">
              <a:lnSpc>
                <a:spcPct val="125000"/>
              </a:lnSpc>
              <a:spcBef>
                <a:spcPts val="0"/>
              </a:spcBef>
              <a:spcAft>
                <a:spcPts val="0"/>
              </a:spcAft>
              <a:buClr>
                <a:srgbClr val="000000"/>
              </a:buClr>
              <a:buSzPts val="2000"/>
              <a:buFont typeface="Arial"/>
              <a:buNone/>
            </a:pPr>
            <a:endParaRPr sz="2000" dirty="0">
              <a:solidFill>
                <a:schemeClr val="dk1"/>
              </a:solidFill>
            </a:endParaRPr>
          </a:p>
        </p:txBody>
      </p:sp>
      <p:sp>
        <p:nvSpPr>
          <p:cNvPr id="335" name="Google Shape;335;g36acb86ac53_0_126"/>
          <p:cNvSpPr/>
          <p:nvPr/>
        </p:nvSpPr>
        <p:spPr>
          <a:xfrm>
            <a:off x="472450" y="2946750"/>
            <a:ext cx="12865200" cy="5169900"/>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120"/>
              <a:buFont typeface="Arial"/>
              <a:buNone/>
            </a:pPr>
            <a:endParaRPr sz="5120" b="0" i="0" u="none" strike="noStrike" cap="none">
              <a:solidFill>
                <a:schemeClr val="lt1"/>
              </a:solidFill>
              <a:latin typeface="Arial"/>
              <a:ea typeface="Arial"/>
              <a:cs typeface="Arial"/>
              <a:sym typeface="Arial"/>
            </a:endParaRPr>
          </a:p>
        </p:txBody>
      </p:sp>
      <p:sp>
        <p:nvSpPr>
          <p:cNvPr id="336" name="Google Shape;336;g36acb86ac53_0_126"/>
          <p:cNvSpPr txBox="1"/>
          <p:nvPr/>
        </p:nvSpPr>
        <p:spPr>
          <a:xfrm>
            <a:off x="1000850" y="4452450"/>
            <a:ext cx="12406200" cy="2982196"/>
          </a:xfrm>
          <a:prstGeom prst="rect">
            <a:avLst/>
          </a:prstGeom>
          <a:noFill/>
          <a:ln>
            <a:noFill/>
          </a:ln>
        </p:spPr>
        <p:txBody>
          <a:bodyPr spcFirstLastPara="1" wrap="square" lIns="91425" tIns="91425" rIns="91425" bIns="91425" anchor="t" anchorCtr="0">
            <a:spAutoFit/>
          </a:bodyPr>
          <a:lstStyle/>
          <a:p>
            <a:pPr marL="457200" lvl="0" indent="-355600" algn="l" rtl="0">
              <a:lnSpc>
                <a:spcPct val="125000"/>
              </a:lnSpc>
              <a:spcBef>
                <a:spcPts val="0"/>
              </a:spcBef>
              <a:spcAft>
                <a:spcPts val="0"/>
              </a:spcAft>
              <a:buClr>
                <a:schemeClr val="dk1"/>
              </a:buClr>
              <a:buSzPts val="2000"/>
              <a:buChar char="●"/>
            </a:pPr>
            <a:r>
              <a:rPr lang="ja-JP" sz="2000">
                <a:solidFill>
                  <a:schemeClr val="dk1"/>
                </a:solidFill>
              </a:rPr>
              <a:t>毎ターン山札から1枚カードを引き、引いたカードか手札を捨てる</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山札が切れた時一番大きい数字を持っているプレイヤーが勝ち</a:t>
            </a:r>
            <a:endParaRPr lang="en-US" altLang="ja-JP"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altLang="en-US" sz="2000">
                <a:solidFill>
                  <a:schemeClr val="dk1"/>
                </a:solidFill>
              </a:rPr>
              <a:t>ただし脱落することも</a:t>
            </a:r>
          </a:p>
          <a:p>
            <a:pPr marL="457200" lvl="0" indent="-355600" algn="l" rtl="0">
              <a:lnSpc>
                <a:spcPct val="125000"/>
              </a:lnSpc>
              <a:spcBef>
                <a:spcPts val="0"/>
              </a:spcBef>
              <a:spcAft>
                <a:spcPts val="0"/>
              </a:spcAft>
              <a:buClr>
                <a:schemeClr val="dk1"/>
              </a:buClr>
              <a:buSzPts val="2000"/>
              <a:buChar char="●"/>
            </a:pPr>
            <a:r>
              <a:rPr lang="ja-JP" sz="2000">
                <a:solidFill>
                  <a:schemeClr val="dk1"/>
                </a:solidFill>
              </a:rPr>
              <a:t>捨てた時に</a:t>
            </a:r>
            <a:r>
              <a:rPr lang="ja-JP" altLang="en-US" sz="2000">
                <a:solidFill>
                  <a:schemeClr val="dk1"/>
                </a:solidFill>
              </a:rPr>
              <a:t>カード</a:t>
            </a:r>
            <a:r>
              <a:rPr lang="ja-JP" sz="2000">
                <a:solidFill>
                  <a:schemeClr val="dk1"/>
                </a:solidFill>
              </a:rPr>
              <a:t>効果が発生する</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相手の手札を見たり、誰かの手札を捨てさせたり......</a:t>
            </a:r>
            <a:r>
              <a:rPr lang="ja-JP" altLang="en-US" sz="2000">
                <a:solidFill>
                  <a:schemeClr val="dk1"/>
                </a:solidFill>
              </a:rPr>
              <a:t>数字によって色々</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中にはプレイヤーを脱落させる</a:t>
            </a:r>
            <a:r>
              <a:rPr lang="ja-JP" altLang="en-US" sz="2000">
                <a:solidFill>
                  <a:schemeClr val="dk1"/>
                </a:solidFill>
              </a:rPr>
              <a:t>効果もある</a:t>
            </a:r>
            <a:endParaRPr sz="2000" dirty="0">
              <a:solidFill>
                <a:schemeClr val="dk1"/>
              </a:solidFill>
            </a:endParaRPr>
          </a:p>
          <a:p>
            <a:pPr marL="0" lvl="0" indent="0" algn="l" rtl="0">
              <a:spcBef>
                <a:spcPts val="0"/>
              </a:spcBef>
              <a:spcAft>
                <a:spcPts val="0"/>
              </a:spcAft>
              <a:buNone/>
            </a:pPr>
            <a:endParaRPr sz="3179" dirty="0">
              <a:solidFill>
                <a:schemeClr val="dk1"/>
              </a:solidFill>
            </a:endParaRPr>
          </a:p>
        </p:txBody>
      </p:sp>
      <p:sp>
        <p:nvSpPr>
          <p:cNvPr id="337" name="Google Shape;337;g36acb86ac53_0_126"/>
          <p:cNvSpPr txBox="1"/>
          <p:nvPr/>
        </p:nvSpPr>
        <p:spPr>
          <a:xfrm>
            <a:off x="1941900" y="3169650"/>
            <a:ext cx="9925800" cy="67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JP" sz="3179">
                <a:solidFill>
                  <a:schemeClr val="dk1"/>
                </a:solidFill>
              </a:rPr>
              <a:t>ルール概要</a:t>
            </a:r>
            <a:endParaRPr sz="3179">
              <a:solidFill>
                <a:schemeClr val="dk1"/>
              </a:solidFill>
            </a:endParaRPr>
          </a:p>
        </p:txBody>
      </p:sp>
      <p:sp>
        <p:nvSpPr>
          <p:cNvPr id="2" name="Google Shape;17;p91">
            <a:extLst>
              <a:ext uri="{FF2B5EF4-FFF2-40B4-BE49-F238E27FC236}">
                <a16:creationId xmlns:a16="http://schemas.microsoft.com/office/drawing/2014/main" id="{DDE4F1EF-D179-8A20-EB20-334B0C8A9474}"/>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4</a:t>
            </a:fld>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g36acb86ac53_0_551"/>
          <p:cNvSpPr txBox="1">
            <a:spLocks noGrp="1"/>
          </p:cNvSpPr>
          <p:nvPr>
            <p:ph type="body" idx="1"/>
          </p:nvPr>
        </p:nvSpPr>
        <p:spPr>
          <a:xfrm>
            <a:off x="1027049" y="518697"/>
            <a:ext cx="7225500" cy="384900"/>
          </a:xfrm>
          <a:prstGeom prst="rect">
            <a:avLst/>
          </a:prstGeom>
        </p:spPr>
        <p:txBody>
          <a:bodyPr spcFirstLastPara="1" wrap="square" lIns="46125" tIns="46125" rIns="46125" bIns="46125" anchor="t" anchorCtr="0">
            <a:normAutofit/>
          </a:bodyPr>
          <a:lstStyle/>
          <a:p>
            <a:pPr marL="0" lvl="0" indent="0" algn="l" rtl="0">
              <a:spcBef>
                <a:spcPts val="0"/>
              </a:spcBef>
              <a:spcAft>
                <a:spcPts val="0"/>
              </a:spcAft>
              <a:buNone/>
            </a:pPr>
            <a:r>
              <a:rPr lang="ja-JP"/>
              <a:t>システム概要</a:t>
            </a:r>
            <a:endParaRPr dirty="0"/>
          </a:p>
        </p:txBody>
      </p:sp>
      <p:sp>
        <p:nvSpPr>
          <p:cNvPr id="343" name="Google Shape;343;g36acb86ac53_0_551"/>
          <p:cNvSpPr txBox="1">
            <a:spLocks noGrp="1"/>
          </p:cNvSpPr>
          <p:nvPr>
            <p:ph type="body" idx="2"/>
          </p:nvPr>
        </p:nvSpPr>
        <p:spPr>
          <a:xfrm>
            <a:off x="349841" y="517687"/>
            <a:ext cx="651000" cy="384900"/>
          </a:xfrm>
          <a:prstGeom prst="rect">
            <a:avLst/>
          </a:prstGeom>
        </p:spPr>
        <p:txBody>
          <a:bodyPr spcFirstLastPara="1" wrap="square" lIns="46125" tIns="46125" rIns="46125" bIns="46125" anchor="t" anchorCtr="0">
            <a:normAutofit/>
          </a:bodyPr>
          <a:lstStyle/>
          <a:p>
            <a:pPr marL="0" lvl="0" indent="0" algn="ctr" rtl="0">
              <a:spcBef>
                <a:spcPts val="0"/>
              </a:spcBef>
              <a:spcAft>
                <a:spcPts val="0"/>
              </a:spcAft>
              <a:buNone/>
            </a:pPr>
            <a:r>
              <a:rPr lang="ja-JP"/>
              <a:t>1</a:t>
            </a:r>
            <a:endParaRPr/>
          </a:p>
        </p:txBody>
      </p:sp>
      <p:sp>
        <p:nvSpPr>
          <p:cNvPr id="344" name="Google Shape;344;g36acb86ac53_0_551"/>
          <p:cNvSpPr txBox="1"/>
          <p:nvPr/>
        </p:nvSpPr>
        <p:spPr>
          <a:xfrm>
            <a:off x="425179" y="1177468"/>
            <a:ext cx="4798500" cy="384900"/>
          </a:xfrm>
          <a:prstGeom prst="rect">
            <a:avLst/>
          </a:prstGeom>
          <a:noFill/>
          <a:ln>
            <a:noFill/>
          </a:ln>
        </p:spPr>
        <p:txBody>
          <a:bodyPr spcFirstLastPara="1" wrap="square" lIns="46125" tIns="46125" rIns="46125" bIns="46125"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ja-JP" sz="1600">
                <a:solidFill>
                  <a:schemeClr val="dk1"/>
                </a:solidFill>
                <a:highlight>
                  <a:srgbClr val="C0C0C0"/>
                </a:highlight>
              </a:rPr>
              <a:t>ボードゲーム’Love Letter”とは’</a:t>
            </a:r>
            <a:endParaRPr sz="1600" b="0" i="0" u="none" strike="noStrike" cap="none">
              <a:solidFill>
                <a:schemeClr val="dk1"/>
              </a:solidFill>
              <a:highlight>
                <a:srgbClr val="C0C0C0"/>
              </a:highlight>
              <a:latin typeface="Arial"/>
              <a:ea typeface="Arial"/>
              <a:cs typeface="Arial"/>
              <a:sym typeface="Arial"/>
            </a:endParaRPr>
          </a:p>
        </p:txBody>
      </p:sp>
      <p:sp>
        <p:nvSpPr>
          <p:cNvPr id="345" name="Google Shape;345;g36acb86ac53_0_551"/>
          <p:cNvSpPr/>
          <p:nvPr/>
        </p:nvSpPr>
        <p:spPr>
          <a:xfrm>
            <a:off x="349841" y="1574852"/>
            <a:ext cx="12987900" cy="605100"/>
          </a:xfrm>
          <a:prstGeom prst="rect">
            <a:avLst/>
          </a:prstGeom>
          <a:noFill/>
          <a:ln>
            <a:noFill/>
          </a:ln>
        </p:spPr>
        <p:txBody>
          <a:bodyPr spcFirstLastPara="1" wrap="square" lIns="138400" tIns="69175" rIns="138400" bIns="69175" anchor="t" anchorCtr="0">
            <a:noAutofit/>
          </a:bodyPr>
          <a:lstStyle/>
          <a:p>
            <a:pPr marL="0" marR="0" lvl="0" indent="0" algn="l" rtl="0">
              <a:lnSpc>
                <a:spcPct val="125000"/>
              </a:lnSpc>
              <a:spcBef>
                <a:spcPts val="0"/>
              </a:spcBef>
              <a:spcAft>
                <a:spcPts val="0"/>
              </a:spcAft>
              <a:buClr>
                <a:srgbClr val="000000"/>
              </a:buClr>
              <a:buSzPts val="2000"/>
              <a:buFont typeface="Arial"/>
              <a:buNone/>
            </a:pPr>
            <a:r>
              <a:rPr lang="ja-JP" altLang="en-US" sz="2000">
                <a:solidFill>
                  <a:schemeClr val="dk1"/>
                </a:solidFill>
              </a:rPr>
              <a:t>各カードの効果</a:t>
            </a:r>
            <a:endParaRPr sz="2000" dirty="0">
              <a:solidFill>
                <a:schemeClr val="dk1"/>
              </a:solidFill>
            </a:endParaRPr>
          </a:p>
        </p:txBody>
      </p:sp>
      <p:pic>
        <p:nvPicPr>
          <p:cNvPr id="346" name="Google Shape;346;g36acb86ac53_0_551" title="強 (1).jpg"/>
          <p:cNvPicPr preferRelativeResize="0"/>
          <p:nvPr/>
        </p:nvPicPr>
        <p:blipFill>
          <a:blip r:embed="rId3">
            <a:alphaModFix/>
          </a:blip>
          <a:stretch>
            <a:fillRect/>
          </a:stretch>
        </p:blipFill>
        <p:spPr>
          <a:xfrm>
            <a:off x="460300" y="2108327"/>
            <a:ext cx="12922397" cy="7268848"/>
          </a:xfrm>
          <a:prstGeom prst="rect">
            <a:avLst/>
          </a:prstGeom>
          <a:noFill/>
          <a:ln>
            <a:noFill/>
          </a:ln>
        </p:spPr>
      </p:pic>
      <p:sp>
        <p:nvSpPr>
          <p:cNvPr id="2" name="Google Shape;17;p91">
            <a:extLst>
              <a:ext uri="{FF2B5EF4-FFF2-40B4-BE49-F238E27FC236}">
                <a16:creationId xmlns:a16="http://schemas.microsoft.com/office/drawing/2014/main" id="{64A12639-B0CC-8591-AAE8-46C3CD90CCB4}"/>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5</a:t>
            </a:fld>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36acb86ac53_0_138"/>
          <p:cNvSpPr txBox="1">
            <a:spLocks noGrp="1"/>
          </p:cNvSpPr>
          <p:nvPr>
            <p:ph type="body" idx="1"/>
          </p:nvPr>
        </p:nvSpPr>
        <p:spPr>
          <a:xfrm>
            <a:off x="1027049" y="518697"/>
            <a:ext cx="7225500" cy="384900"/>
          </a:xfrm>
          <a:prstGeom prst="rect">
            <a:avLst/>
          </a:prstGeom>
        </p:spPr>
        <p:txBody>
          <a:bodyPr spcFirstLastPara="1" wrap="square" lIns="46125" tIns="46125" rIns="46125" bIns="46125" anchor="t" anchorCtr="0">
            <a:normAutofit/>
          </a:bodyPr>
          <a:lstStyle/>
          <a:p>
            <a:pPr marL="0" lvl="0" indent="0" algn="l" rtl="0">
              <a:spcBef>
                <a:spcPts val="0"/>
              </a:spcBef>
              <a:spcAft>
                <a:spcPts val="0"/>
              </a:spcAft>
              <a:buNone/>
            </a:pPr>
            <a:r>
              <a:rPr lang="ja-JP"/>
              <a:t>システム概要</a:t>
            </a:r>
            <a:endParaRPr/>
          </a:p>
        </p:txBody>
      </p:sp>
      <p:sp>
        <p:nvSpPr>
          <p:cNvPr id="352" name="Google Shape;352;g36acb86ac53_0_138"/>
          <p:cNvSpPr txBox="1">
            <a:spLocks noGrp="1"/>
          </p:cNvSpPr>
          <p:nvPr>
            <p:ph type="body" idx="2"/>
          </p:nvPr>
        </p:nvSpPr>
        <p:spPr>
          <a:xfrm>
            <a:off x="349841" y="517687"/>
            <a:ext cx="651000" cy="384900"/>
          </a:xfrm>
          <a:prstGeom prst="rect">
            <a:avLst/>
          </a:prstGeom>
        </p:spPr>
        <p:txBody>
          <a:bodyPr spcFirstLastPara="1" wrap="square" lIns="46125" tIns="46125" rIns="46125" bIns="46125" anchor="t" anchorCtr="0">
            <a:normAutofit/>
          </a:bodyPr>
          <a:lstStyle/>
          <a:p>
            <a:pPr marL="0" lvl="0" indent="0" algn="ctr" rtl="0">
              <a:spcBef>
                <a:spcPts val="0"/>
              </a:spcBef>
              <a:spcAft>
                <a:spcPts val="0"/>
              </a:spcAft>
              <a:buNone/>
            </a:pPr>
            <a:r>
              <a:rPr lang="ja-JP"/>
              <a:t>1</a:t>
            </a:r>
            <a:endParaRPr/>
          </a:p>
        </p:txBody>
      </p:sp>
      <p:sp>
        <p:nvSpPr>
          <p:cNvPr id="353" name="Google Shape;353;g36acb86ac53_0_138"/>
          <p:cNvSpPr txBox="1"/>
          <p:nvPr/>
        </p:nvSpPr>
        <p:spPr>
          <a:xfrm>
            <a:off x="425179" y="1177468"/>
            <a:ext cx="4798500" cy="384900"/>
          </a:xfrm>
          <a:prstGeom prst="rect">
            <a:avLst/>
          </a:prstGeom>
          <a:noFill/>
          <a:ln>
            <a:noFill/>
          </a:ln>
        </p:spPr>
        <p:txBody>
          <a:bodyPr spcFirstLastPara="1" wrap="square" lIns="46125" tIns="46125" rIns="46125" bIns="46125"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ja-JP" sz="1600">
                <a:solidFill>
                  <a:schemeClr val="dk1"/>
                </a:solidFill>
                <a:highlight>
                  <a:srgbClr val="C0C0C0"/>
                </a:highlight>
              </a:rPr>
              <a:t>今回</a:t>
            </a:r>
            <a:r>
              <a:rPr lang="ja-JP" altLang="en-US" sz="1600">
                <a:solidFill>
                  <a:schemeClr val="dk1"/>
                </a:solidFill>
                <a:highlight>
                  <a:srgbClr val="C0C0C0"/>
                </a:highlight>
              </a:rPr>
              <a:t>プログラミング</a:t>
            </a:r>
            <a:r>
              <a:rPr lang="ja-JP" sz="1600">
                <a:solidFill>
                  <a:schemeClr val="dk1"/>
                </a:solidFill>
                <a:highlight>
                  <a:srgbClr val="C0C0C0"/>
                </a:highlight>
              </a:rPr>
              <a:t>したシステムの機能について</a:t>
            </a:r>
            <a:endParaRPr sz="1600" b="0" i="0" u="none" strike="noStrike" cap="none" dirty="0">
              <a:solidFill>
                <a:schemeClr val="dk1"/>
              </a:solidFill>
              <a:highlight>
                <a:srgbClr val="C0C0C0"/>
              </a:highlight>
              <a:latin typeface="Arial"/>
              <a:ea typeface="Arial"/>
              <a:cs typeface="Arial"/>
              <a:sym typeface="Arial"/>
            </a:endParaRPr>
          </a:p>
        </p:txBody>
      </p:sp>
      <p:sp>
        <p:nvSpPr>
          <p:cNvPr id="354" name="Google Shape;354;g36acb86ac53_0_138"/>
          <p:cNvSpPr/>
          <p:nvPr/>
        </p:nvSpPr>
        <p:spPr>
          <a:xfrm>
            <a:off x="349841" y="1574852"/>
            <a:ext cx="12987900" cy="605100"/>
          </a:xfrm>
          <a:prstGeom prst="rect">
            <a:avLst/>
          </a:prstGeom>
          <a:noFill/>
          <a:ln>
            <a:noFill/>
          </a:ln>
        </p:spPr>
        <p:txBody>
          <a:bodyPr spcFirstLastPara="1" wrap="square" lIns="138400" tIns="69175" rIns="138400" bIns="69175" anchor="t" anchorCtr="0">
            <a:noAutofit/>
          </a:bodyPr>
          <a:lstStyle/>
          <a:p>
            <a:pPr marL="0" marR="0" lvl="0" indent="0" algn="l" rtl="0">
              <a:lnSpc>
                <a:spcPct val="125000"/>
              </a:lnSpc>
              <a:spcBef>
                <a:spcPts val="0"/>
              </a:spcBef>
              <a:spcAft>
                <a:spcPts val="0"/>
              </a:spcAft>
              <a:buClr>
                <a:srgbClr val="000000"/>
              </a:buClr>
              <a:buSzPts val="2000"/>
              <a:buFont typeface="Arial"/>
              <a:buNone/>
            </a:pPr>
            <a:r>
              <a:rPr lang="ja-JP" sz="2200" b="1">
                <a:solidFill>
                  <a:schemeClr val="dk1"/>
                </a:solidFill>
              </a:rPr>
              <a:t>主に以下の三つの機能を持っています。</a:t>
            </a:r>
            <a:endParaRPr sz="2000">
              <a:solidFill>
                <a:schemeClr val="dk1"/>
              </a:solidFill>
            </a:endParaRPr>
          </a:p>
        </p:txBody>
      </p:sp>
      <p:sp>
        <p:nvSpPr>
          <p:cNvPr id="355" name="Google Shape;355;g36acb86ac53_0_138"/>
          <p:cNvSpPr/>
          <p:nvPr/>
        </p:nvSpPr>
        <p:spPr>
          <a:xfrm>
            <a:off x="472450" y="2946750"/>
            <a:ext cx="12865200" cy="5169900"/>
          </a:xfrm>
          <a:prstGeom prst="rect">
            <a:avLst/>
          </a:prstGeom>
          <a:no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5120"/>
              <a:buFont typeface="Arial"/>
              <a:buNone/>
            </a:pPr>
            <a:endParaRPr sz="5120" b="0" i="0" u="none" strike="noStrike" cap="none">
              <a:solidFill>
                <a:schemeClr val="lt1"/>
              </a:solidFill>
              <a:latin typeface="Arial"/>
              <a:ea typeface="Arial"/>
              <a:cs typeface="Arial"/>
              <a:sym typeface="Arial"/>
            </a:endParaRPr>
          </a:p>
        </p:txBody>
      </p:sp>
      <p:sp>
        <p:nvSpPr>
          <p:cNvPr id="356" name="Google Shape;356;g36acb86ac53_0_138"/>
          <p:cNvSpPr txBox="1"/>
          <p:nvPr/>
        </p:nvSpPr>
        <p:spPr>
          <a:xfrm>
            <a:off x="848450" y="3461850"/>
            <a:ext cx="12406200" cy="4522200"/>
          </a:xfrm>
          <a:prstGeom prst="rect">
            <a:avLst/>
          </a:prstGeom>
          <a:noFill/>
          <a:ln>
            <a:noFill/>
          </a:ln>
        </p:spPr>
        <p:txBody>
          <a:bodyPr spcFirstLastPara="1" wrap="square" lIns="91425" tIns="91425" rIns="91425" bIns="91425" anchor="t" anchorCtr="0">
            <a:spAutoFit/>
          </a:bodyPr>
          <a:lstStyle/>
          <a:p>
            <a:pPr marL="457200" lvl="0" indent="-355600" algn="l" rtl="0">
              <a:lnSpc>
                <a:spcPct val="125000"/>
              </a:lnSpc>
              <a:spcBef>
                <a:spcPts val="0"/>
              </a:spcBef>
              <a:spcAft>
                <a:spcPts val="0"/>
              </a:spcAft>
              <a:buClr>
                <a:schemeClr val="dk1"/>
              </a:buClr>
              <a:buSzPts val="2000"/>
              <a:buChar char="●"/>
            </a:pPr>
            <a:r>
              <a:rPr lang="ja-JP" sz="2000" b="1">
                <a:solidFill>
                  <a:schemeClr val="dk1"/>
                </a:solidFill>
              </a:rPr>
              <a:t>ゲーム進行機能</a:t>
            </a:r>
            <a:endParaRPr sz="2000" b="1"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Love Letterのゲームを</a:t>
            </a:r>
            <a:r>
              <a:rPr lang="ja-JP" altLang="en-US" sz="2000">
                <a:solidFill>
                  <a:schemeClr val="dk1"/>
                </a:solidFill>
              </a:rPr>
              <a:t>コンソール上で</a:t>
            </a:r>
            <a:r>
              <a:rPr lang="ja-JP" sz="2000">
                <a:solidFill>
                  <a:schemeClr val="dk1"/>
                </a:solidFill>
              </a:rPr>
              <a:t>進行します。</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ラウンド制ルールを採用しています。各ラウンドの勝者が1-2ポイントを獲得し、先に3ポイント先取した人が勝利です。</a:t>
            </a:r>
            <a:endParaRPr sz="2000" dirty="0">
              <a:solidFill>
                <a:schemeClr val="dk1"/>
              </a:solidFill>
            </a:endParaRPr>
          </a:p>
          <a:p>
            <a:pPr marL="457200" lvl="0" indent="-355600" algn="l" rtl="0">
              <a:lnSpc>
                <a:spcPct val="125000"/>
              </a:lnSpc>
              <a:spcBef>
                <a:spcPts val="0"/>
              </a:spcBef>
              <a:spcAft>
                <a:spcPts val="0"/>
              </a:spcAft>
              <a:buClr>
                <a:schemeClr val="dk1"/>
              </a:buClr>
              <a:buSzPts val="2000"/>
              <a:buChar char="●"/>
            </a:pPr>
            <a:r>
              <a:rPr lang="ja-JP" sz="2000" b="1">
                <a:solidFill>
                  <a:schemeClr val="dk1"/>
                </a:solidFill>
              </a:rPr>
              <a:t>AIプレイヤー機能</a:t>
            </a:r>
            <a:endParaRPr sz="2000" b="1"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対戦相手として、AIプレイヤーを1-3人呼び出すことができます。</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単に大きい数字を手札に残すだけではなく、簡単な戦略も持っています。</a:t>
            </a:r>
            <a:endParaRPr sz="2000" dirty="0">
              <a:solidFill>
                <a:schemeClr val="dk1"/>
              </a:solidFill>
            </a:endParaRPr>
          </a:p>
          <a:p>
            <a:pPr marL="457200" lvl="0" indent="-355600" algn="l" rtl="0">
              <a:lnSpc>
                <a:spcPct val="125000"/>
              </a:lnSpc>
              <a:spcBef>
                <a:spcPts val="0"/>
              </a:spcBef>
              <a:spcAft>
                <a:spcPts val="0"/>
              </a:spcAft>
              <a:buClr>
                <a:schemeClr val="dk1"/>
              </a:buClr>
              <a:buSzPts val="2000"/>
              <a:buChar char="●"/>
            </a:pPr>
            <a:r>
              <a:rPr lang="ja-JP" sz="2000" b="1">
                <a:solidFill>
                  <a:schemeClr val="dk1"/>
                </a:solidFill>
              </a:rPr>
              <a:t>カード効果機能</a:t>
            </a:r>
            <a:endParaRPr sz="2000" b="1"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各カードにはボードゲーム版と同じ仕様の効果を持たせています。</a:t>
            </a:r>
            <a:endParaRPr sz="2000" dirty="0">
              <a:solidFill>
                <a:schemeClr val="dk1"/>
              </a:solidFill>
            </a:endParaRPr>
          </a:p>
          <a:p>
            <a:pPr marL="914400" lvl="1" indent="-355600" algn="l" rtl="0">
              <a:lnSpc>
                <a:spcPct val="125000"/>
              </a:lnSpc>
              <a:spcBef>
                <a:spcPts val="0"/>
              </a:spcBef>
              <a:spcAft>
                <a:spcPts val="0"/>
              </a:spcAft>
              <a:buClr>
                <a:schemeClr val="dk1"/>
              </a:buClr>
              <a:buSzPts val="2000"/>
              <a:buChar char="○"/>
            </a:pPr>
            <a:r>
              <a:rPr lang="ja-JP" sz="2000">
                <a:solidFill>
                  <a:schemeClr val="dk1"/>
                </a:solidFill>
              </a:rPr>
              <a:t>もちろん、AIプレイヤーもこの効果を活用してきます。</a:t>
            </a:r>
            <a:endParaRPr sz="2000" dirty="0">
              <a:solidFill>
                <a:schemeClr val="dk1"/>
              </a:solidFill>
            </a:endParaRPr>
          </a:p>
          <a:p>
            <a:pPr marL="0" lvl="0" indent="0" algn="l" rtl="0">
              <a:spcBef>
                <a:spcPts val="0"/>
              </a:spcBef>
              <a:spcAft>
                <a:spcPts val="0"/>
              </a:spcAft>
              <a:buNone/>
            </a:pPr>
            <a:endParaRPr sz="3179" dirty="0">
              <a:solidFill>
                <a:schemeClr val="dk1"/>
              </a:solidFill>
            </a:endParaRPr>
          </a:p>
        </p:txBody>
      </p:sp>
      <p:sp>
        <p:nvSpPr>
          <p:cNvPr id="2" name="Google Shape;17;p91">
            <a:extLst>
              <a:ext uri="{FF2B5EF4-FFF2-40B4-BE49-F238E27FC236}">
                <a16:creationId xmlns:a16="http://schemas.microsoft.com/office/drawing/2014/main" id="{7023E471-D024-861E-56CB-B1798FC2CC28}"/>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6</a:t>
            </a:fld>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g36acb86ac53_0_167"/>
          <p:cNvSpPr txBox="1">
            <a:spLocks noGrp="1"/>
          </p:cNvSpPr>
          <p:nvPr>
            <p:ph type="body" idx="1"/>
          </p:nvPr>
        </p:nvSpPr>
        <p:spPr>
          <a:xfrm>
            <a:off x="1201668" y="46402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t>スケジュール</a:t>
            </a:r>
            <a:endParaRPr/>
          </a:p>
        </p:txBody>
      </p:sp>
      <p:sp>
        <p:nvSpPr>
          <p:cNvPr id="362" name="Google Shape;362;g36acb86ac53_0_167"/>
          <p:cNvSpPr txBox="1">
            <a:spLocks noGrp="1"/>
          </p:cNvSpPr>
          <p:nvPr>
            <p:ph type="body" idx="2"/>
          </p:nvPr>
        </p:nvSpPr>
        <p:spPr>
          <a:xfrm>
            <a:off x="457200" y="2468333"/>
            <a:ext cx="2103000" cy="977700"/>
          </a:xfrm>
          <a:prstGeom prst="rect">
            <a:avLst/>
          </a:prstGeom>
        </p:spPr>
        <p:txBody>
          <a:bodyPr spcFirstLastPara="1" wrap="square" lIns="46125" tIns="46125" rIns="46125" bIns="46125" anchor="t" anchorCtr="0">
            <a:noAutofit/>
          </a:bodyPr>
          <a:lstStyle/>
          <a:p>
            <a:pPr marL="0" lvl="0" indent="0" algn="ctr" rtl="0">
              <a:spcBef>
                <a:spcPts val="0"/>
              </a:spcBef>
              <a:spcAft>
                <a:spcPts val="0"/>
              </a:spcAft>
              <a:buNone/>
            </a:pPr>
            <a:r>
              <a:rPr lang="ja-JP"/>
              <a:t>2</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g36acb86ac53_0_563"/>
          <p:cNvSpPr txBox="1">
            <a:spLocks noGrp="1"/>
          </p:cNvSpPr>
          <p:nvPr>
            <p:ph type="body" idx="1"/>
          </p:nvPr>
        </p:nvSpPr>
        <p:spPr>
          <a:xfrm>
            <a:off x="1027049" y="518697"/>
            <a:ext cx="7225500" cy="384900"/>
          </a:xfrm>
          <a:prstGeom prst="rect">
            <a:avLst/>
          </a:prstGeom>
        </p:spPr>
        <p:txBody>
          <a:bodyPr spcFirstLastPara="1" wrap="square" lIns="46125" tIns="46125" rIns="46125" bIns="46125" anchor="t" anchorCtr="0">
            <a:normAutofit/>
          </a:bodyPr>
          <a:lstStyle/>
          <a:p>
            <a:pPr marL="0" lvl="0" indent="0" algn="l" rtl="0">
              <a:spcBef>
                <a:spcPts val="0"/>
              </a:spcBef>
              <a:spcAft>
                <a:spcPts val="0"/>
              </a:spcAft>
              <a:buNone/>
            </a:pPr>
            <a:r>
              <a:rPr lang="ja-JP"/>
              <a:t>スケジュール</a:t>
            </a:r>
            <a:endParaRPr/>
          </a:p>
        </p:txBody>
      </p:sp>
      <p:sp>
        <p:nvSpPr>
          <p:cNvPr id="368" name="Google Shape;368;g36acb86ac53_0_563"/>
          <p:cNvSpPr txBox="1">
            <a:spLocks noGrp="1"/>
          </p:cNvSpPr>
          <p:nvPr>
            <p:ph type="body" idx="2"/>
          </p:nvPr>
        </p:nvSpPr>
        <p:spPr>
          <a:xfrm>
            <a:off x="349841" y="517687"/>
            <a:ext cx="651000" cy="384900"/>
          </a:xfrm>
          <a:prstGeom prst="rect">
            <a:avLst/>
          </a:prstGeom>
        </p:spPr>
        <p:txBody>
          <a:bodyPr spcFirstLastPara="1" wrap="square" lIns="46125" tIns="46125" rIns="46125" bIns="46125" anchor="t" anchorCtr="0">
            <a:normAutofit/>
          </a:bodyPr>
          <a:lstStyle/>
          <a:p>
            <a:pPr marL="0" lvl="0" indent="0" algn="ctr" rtl="0">
              <a:spcBef>
                <a:spcPts val="0"/>
              </a:spcBef>
              <a:spcAft>
                <a:spcPts val="0"/>
              </a:spcAft>
              <a:buNone/>
            </a:pPr>
            <a:r>
              <a:rPr lang="ja-JP"/>
              <a:t>2</a:t>
            </a:r>
            <a:endParaRPr/>
          </a:p>
        </p:txBody>
      </p:sp>
      <p:pic>
        <p:nvPicPr>
          <p:cNvPr id="369" name="Google Shape;369;g36acb86ac53_0_563" title="１日目.png"/>
          <p:cNvPicPr preferRelativeResize="0"/>
          <p:nvPr/>
        </p:nvPicPr>
        <p:blipFill>
          <a:blip r:embed="rId3">
            <a:alphaModFix/>
          </a:blip>
          <a:stretch>
            <a:fillRect/>
          </a:stretch>
        </p:blipFill>
        <p:spPr>
          <a:xfrm>
            <a:off x="-327850" y="1424900"/>
            <a:ext cx="14806325" cy="8328574"/>
          </a:xfrm>
          <a:prstGeom prst="rect">
            <a:avLst/>
          </a:prstGeom>
          <a:noFill/>
          <a:ln>
            <a:noFill/>
          </a:ln>
        </p:spPr>
      </p:pic>
      <p:sp>
        <p:nvSpPr>
          <p:cNvPr id="2" name="Google Shape;17;p91">
            <a:extLst>
              <a:ext uri="{FF2B5EF4-FFF2-40B4-BE49-F238E27FC236}">
                <a16:creationId xmlns:a16="http://schemas.microsoft.com/office/drawing/2014/main" id="{04674803-10A3-E631-EA18-03078DA0F75F}"/>
              </a:ext>
            </a:extLst>
          </p:cNvPr>
          <p:cNvSpPr txBox="1">
            <a:spLocks noGrp="1"/>
          </p:cNvSpPr>
          <p:nvPr>
            <p:ph type="sldNum" idx="12"/>
          </p:nvPr>
        </p:nvSpPr>
        <p:spPr>
          <a:xfrm>
            <a:off x="12930246" y="508475"/>
            <a:ext cx="673993" cy="293242"/>
          </a:xfrm>
          <a:prstGeom prst="rect">
            <a:avLst/>
          </a:prstGeom>
          <a:noFill/>
          <a:ln>
            <a:noFill/>
          </a:ln>
        </p:spPr>
        <p:txBody>
          <a:bodyPr spcFirstLastPara="1" wrap="square" lIns="46125" tIns="46125" rIns="46125" bIns="46125" anchor="ctr" anchorCtr="0">
            <a:noAutofit/>
          </a:bodyPr>
          <a:lstStyle>
            <a:lvl1pPr marL="0" marR="0" lvl="0"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1pPr>
            <a:lvl2pPr marL="0" marR="0" lvl="1"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2pPr>
            <a:lvl3pPr marL="0" marR="0" lvl="2"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3pPr>
            <a:lvl4pPr marL="0" marR="0" lvl="3"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4pPr>
            <a:lvl5pPr marL="0" marR="0" lvl="4"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5pPr>
            <a:lvl6pPr marL="0" marR="0" lvl="5"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6pPr>
            <a:lvl7pPr marL="0" marR="0" lvl="6"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7pPr>
            <a:lvl8pPr marL="0" marR="0" lvl="7"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8pPr>
            <a:lvl9pPr marL="0" marR="0" lvl="8" indent="0" algn="ctr">
              <a:lnSpc>
                <a:spcPct val="100000"/>
              </a:lnSpc>
              <a:spcBef>
                <a:spcPts val="0"/>
              </a:spcBef>
              <a:spcAft>
                <a:spcPts val="0"/>
              </a:spcAft>
              <a:buClr>
                <a:srgbClr val="000000"/>
              </a:buClr>
              <a:buSzPts val="1362"/>
              <a:buFont typeface="Arial"/>
              <a:buNone/>
              <a:defRPr sz="1362" b="0" i="0" u="none" strike="noStrike" cap="none">
                <a:solidFill>
                  <a:srgbClr val="7F7F7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ltLang="ja-JP"/>
              <a:t>8</a:t>
            </a:fld>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g36acb86ac53_0_152"/>
          <p:cNvSpPr txBox="1">
            <a:spLocks noGrp="1"/>
          </p:cNvSpPr>
          <p:nvPr>
            <p:ph type="body" idx="1"/>
          </p:nvPr>
        </p:nvSpPr>
        <p:spPr>
          <a:xfrm>
            <a:off x="1201668" y="4640260"/>
            <a:ext cx="12138300" cy="2548200"/>
          </a:xfrm>
          <a:prstGeom prst="rect">
            <a:avLst/>
          </a:prstGeom>
        </p:spPr>
        <p:txBody>
          <a:bodyPr spcFirstLastPara="1" wrap="square" lIns="46125" tIns="46125" rIns="46125" bIns="46125" anchor="t" anchorCtr="0">
            <a:noAutofit/>
          </a:bodyPr>
          <a:lstStyle/>
          <a:p>
            <a:pPr marL="0" lvl="0" indent="0" algn="l" rtl="0">
              <a:spcBef>
                <a:spcPts val="0"/>
              </a:spcBef>
              <a:spcAft>
                <a:spcPts val="0"/>
              </a:spcAft>
              <a:buNone/>
            </a:pPr>
            <a:r>
              <a:rPr lang="ja-JP"/>
              <a:t>デモンストレーション</a:t>
            </a:r>
            <a:endParaRPr/>
          </a:p>
        </p:txBody>
      </p:sp>
      <p:sp>
        <p:nvSpPr>
          <p:cNvPr id="375" name="Google Shape;375;g36acb86ac53_0_152"/>
          <p:cNvSpPr txBox="1">
            <a:spLocks noGrp="1"/>
          </p:cNvSpPr>
          <p:nvPr>
            <p:ph type="body" idx="2"/>
          </p:nvPr>
        </p:nvSpPr>
        <p:spPr>
          <a:xfrm>
            <a:off x="457200" y="2468333"/>
            <a:ext cx="2103000" cy="977700"/>
          </a:xfrm>
          <a:prstGeom prst="rect">
            <a:avLst/>
          </a:prstGeom>
        </p:spPr>
        <p:txBody>
          <a:bodyPr spcFirstLastPara="1" wrap="square" lIns="46125" tIns="46125" rIns="46125" bIns="46125" anchor="t" anchorCtr="0">
            <a:noAutofit/>
          </a:bodyPr>
          <a:lstStyle/>
          <a:p>
            <a:pPr marL="0" lvl="0" indent="0" algn="ctr" rtl="0">
              <a:spcBef>
                <a:spcPts val="0"/>
              </a:spcBef>
              <a:spcAft>
                <a:spcPts val="0"/>
              </a:spcAft>
              <a:buNone/>
            </a:pPr>
            <a:r>
              <a:rPr lang="ja-JP"/>
              <a:t>3</a:t>
            </a:r>
            <a:endParaRPr/>
          </a:p>
        </p:txBody>
      </p:sp>
    </p:spTree>
  </p:cSld>
  <p:clrMapOvr>
    <a:masterClrMapping/>
  </p:clrMapOvr>
</p:sld>
</file>

<file path=ppt/theme/theme1.xml><?xml version="1.0" encoding="utf-8"?>
<a:theme xmlns:a="http://schemas.openxmlformats.org/drawingml/2006/main" name="Office テーマ">
  <a:themeElements>
    <a:clrScheme name="ユーザー定義 1">
      <a:dk1>
        <a:srgbClr val="000000"/>
      </a:dk1>
      <a:lt1>
        <a:srgbClr val="FFFFFF"/>
      </a:lt1>
      <a:dk2>
        <a:srgbClr val="A8A8A8"/>
      </a:dk2>
      <a:lt2>
        <a:srgbClr val="E7E6E6"/>
      </a:lt2>
      <a:accent1>
        <a:srgbClr val="E18F18"/>
      </a:accent1>
      <a:accent2>
        <a:srgbClr val="E23011"/>
      </a:accent2>
      <a:accent3>
        <a:srgbClr val="204887"/>
      </a:accent3>
      <a:accent4>
        <a:srgbClr val="F5EA68"/>
      </a:accent4>
      <a:accent5>
        <a:srgbClr val="E9989B"/>
      </a:accent5>
      <a:accent6>
        <a:srgbClr val="085C30"/>
      </a:accent6>
      <a:hlink>
        <a:srgbClr val="4D87C1"/>
      </a:hlink>
      <a:folHlink>
        <a:srgbClr val="38689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ユーザー定義 1">
      <a:dk1>
        <a:srgbClr val="000000"/>
      </a:dk1>
      <a:lt1>
        <a:srgbClr val="FFFFFF"/>
      </a:lt1>
      <a:dk2>
        <a:srgbClr val="A8A8A8"/>
      </a:dk2>
      <a:lt2>
        <a:srgbClr val="E7E6E6"/>
      </a:lt2>
      <a:accent1>
        <a:srgbClr val="E18F18"/>
      </a:accent1>
      <a:accent2>
        <a:srgbClr val="E23011"/>
      </a:accent2>
      <a:accent3>
        <a:srgbClr val="204887"/>
      </a:accent3>
      <a:accent4>
        <a:srgbClr val="F5EA68"/>
      </a:accent4>
      <a:accent5>
        <a:srgbClr val="E9989B"/>
      </a:accent5>
      <a:accent6>
        <a:srgbClr val="085C30"/>
      </a:accent6>
      <a:hlink>
        <a:srgbClr val="4D87C1"/>
      </a:hlink>
      <a:folHlink>
        <a:srgbClr val="38689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814</TotalTime>
  <Words>1337</Words>
  <Application>Microsoft Macintosh PowerPoint</Application>
  <PresentationFormat>ユーザー設定</PresentationFormat>
  <Paragraphs>116</Paragraphs>
  <Slides>15</Slides>
  <Notes>15</Notes>
  <HiddenSlides>0</HiddenSlides>
  <MMClips>0</MMClips>
  <ScaleCrop>false</ScaleCrop>
  <HeadingPairs>
    <vt:vector size="6" baseType="variant">
      <vt:variant>
        <vt:lpstr>使用されているフォント</vt:lpstr>
      </vt:variant>
      <vt:variant>
        <vt:i4>3</vt:i4>
      </vt:variant>
      <vt:variant>
        <vt:lpstr>テーマ</vt:lpstr>
      </vt:variant>
      <vt:variant>
        <vt:i4>2</vt:i4>
      </vt:variant>
      <vt:variant>
        <vt:lpstr>スライド タイトル</vt:lpstr>
      </vt:variant>
      <vt:variant>
        <vt:i4>15</vt:i4>
      </vt:variant>
    </vt:vector>
  </HeadingPairs>
  <TitlesOfParts>
    <vt:vector size="20" baseType="lpstr">
      <vt:lpstr>Helvetica Neue</vt:lpstr>
      <vt:lpstr>Noto Sans JP</vt:lpstr>
      <vt:lpstr>Arial</vt:lpstr>
      <vt:lpstr>Office テーマ</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関  貴彦</cp:lastModifiedBy>
  <cp:revision>9</cp:revision>
  <dcterms:modified xsi:type="dcterms:W3CDTF">2025-06-26T08:25:05Z</dcterms:modified>
</cp:coreProperties>
</file>